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87" r:id="rId2"/>
    <p:sldMasterId id="2147483695" r:id="rId3"/>
    <p:sldMasterId id="2147484021" r:id="rId4"/>
  </p:sldMasterIdLst>
  <p:sldIdLst>
    <p:sldId id="256" r:id="rId5"/>
    <p:sldId id="281" r:id="rId6"/>
    <p:sldId id="275" r:id="rId7"/>
    <p:sldId id="274" r:id="rId8"/>
    <p:sldId id="280" r:id="rId9"/>
    <p:sldId id="266" r:id="rId10"/>
    <p:sldId id="26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1E3D"/>
    <a:srgbClr val="E6CDB4"/>
    <a:srgbClr val="500028"/>
    <a:srgbClr val="B42200"/>
    <a:srgbClr val="71254B"/>
    <a:srgbClr val="6E4636"/>
    <a:srgbClr val="936231"/>
    <a:srgbClr val="CE9D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5" autoAdjust="0"/>
    <p:restoredTop sz="94660"/>
  </p:normalViewPr>
  <p:slideViewPr>
    <p:cSldViewPr>
      <p:cViewPr varScale="1">
        <p:scale>
          <a:sx n="99" d="100"/>
          <a:sy n="99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44979-2349-4CE1-A6F5-778192136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84113"/>
      </p:ext>
    </p:extLst>
  </p:cSld>
  <p:clrMapOvr>
    <a:masterClrMapping/>
  </p:clrMapOvr>
  <p:transition spd="med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5672-68CC-4756-A9D8-0AF481BBD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62434"/>
      </p:ext>
    </p:extLst>
  </p:cSld>
  <p:clrMapOvr>
    <a:masterClrMapping/>
  </p:clrMapOvr>
  <p:transition spd="med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11834-F777-406C-82F4-C0AD53AE1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75508"/>
      </p:ext>
    </p:extLst>
  </p:cSld>
  <p:clrMapOvr>
    <a:masterClrMapping/>
  </p:clrMapOvr>
  <p:transition spd="med">
    <p:plu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C55CB-02DF-4113-90B9-64D4A94B73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78420"/>
      </p:ext>
    </p:extLst>
  </p:cSld>
  <p:clrMapOvr>
    <a:masterClrMapping/>
  </p:clrMapOvr>
  <p:transition spd="med">
    <p:plu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84A56-326F-4398-B6E0-7169F9A6F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23094"/>
      </p:ext>
    </p:extLst>
  </p:cSld>
  <p:clrMapOvr>
    <a:masterClrMapping/>
  </p:clrMapOvr>
  <p:transition spd="med">
    <p:plu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C9034-C87A-436E-B6B1-2F22D1987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25908"/>
      </p:ext>
    </p:extLst>
  </p:cSld>
  <p:clrMapOvr>
    <a:masterClrMapping/>
  </p:clrMapOvr>
  <p:transition spd="med">
    <p:plu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3F9ED-3B44-4F4F-8801-7CB14094B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02085"/>
      </p:ext>
    </p:extLst>
  </p:cSld>
  <p:clrMapOvr>
    <a:masterClrMapping/>
  </p:clrMapOvr>
  <p:transition spd="med">
    <p:plu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321F5-9F06-49F1-892B-74B5C2203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98407"/>
      </p:ext>
    </p:extLst>
  </p:cSld>
  <p:clrMapOvr>
    <a:masterClrMapping/>
  </p:clrMapOvr>
  <p:transition spd="med">
    <p:plu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D33E3-26A7-4356-BCD6-CA88762AC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23091"/>
      </p:ext>
    </p:extLst>
  </p:cSld>
  <p:clrMapOvr>
    <a:masterClrMapping/>
  </p:clrMapOvr>
  <p:transition spd="med">
    <p:plu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B6A87-D3B7-4F89-8111-458C035FE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07355"/>
      </p:ext>
    </p:extLst>
  </p:cSld>
  <p:clrMapOvr>
    <a:masterClrMapping/>
  </p:clrMapOvr>
  <p:transition spd="med">
    <p:plu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B0394-6467-4705-9F59-0490D51D3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53876"/>
      </p:ext>
    </p:extLst>
  </p:cSld>
  <p:clrMapOvr>
    <a:masterClrMapping/>
  </p:clrMapOvr>
  <p:transition spd="med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DCCF-CBC1-48DF-AF4B-378897BF22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34653"/>
      </p:ext>
    </p:extLst>
  </p:cSld>
  <p:clrMapOvr>
    <a:masterClrMapping/>
  </p:clrMapOvr>
  <p:transition spd="med">
    <p:plu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900F9-E91A-49BE-8473-E5768AB81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44791"/>
      </p:ext>
    </p:extLst>
  </p:cSld>
  <p:clrMapOvr>
    <a:masterClrMapping/>
  </p:clrMapOvr>
  <p:transition spd="med">
    <p:plu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9F9D5-DF7C-4B3F-8A2B-69308AF43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48437"/>
      </p:ext>
    </p:extLst>
  </p:cSld>
  <p:clrMapOvr>
    <a:masterClrMapping/>
  </p:clrMapOvr>
  <p:transition spd="med">
    <p:plu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73B2E-3956-4928-BF0A-6C6857939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95293"/>
      </p:ext>
    </p:extLst>
  </p:cSld>
  <p:clrMapOvr>
    <a:masterClrMapping/>
  </p:clrMapOvr>
  <p:transition spd="med">
    <p:plu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6894D-46B7-4AF0-8850-FA8A3350D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4748"/>
      </p:ext>
    </p:extLst>
  </p:cSld>
  <p:clrMapOvr>
    <a:masterClrMapping/>
  </p:clrMapOvr>
  <p:transition spd="med">
    <p:plu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6FD25-DFF7-4448-93A5-AD14323B9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777121"/>
      </p:ext>
    </p:extLst>
  </p:cSld>
  <p:clrMapOvr>
    <a:masterClrMapping/>
  </p:clrMapOvr>
  <p:transition spd="med">
    <p:plu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D32D0-241B-48B9-B0EE-63F3213EB2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34451"/>
      </p:ext>
    </p:extLst>
  </p:cSld>
  <p:clrMapOvr>
    <a:masterClrMapping/>
  </p:clrMapOvr>
  <p:transition spd="med">
    <p:plu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13DA9-2894-4265-BE22-82642FEF7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30770"/>
      </p:ext>
    </p:extLst>
  </p:cSld>
  <p:clrMapOvr>
    <a:masterClrMapping/>
  </p:clrMapOvr>
  <p:transition spd="med">
    <p:plu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2FBCB-3301-4B29-9596-3B3A96519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96596"/>
      </p:ext>
    </p:extLst>
  </p:cSld>
  <p:clrMapOvr>
    <a:masterClrMapping/>
  </p:clrMapOvr>
  <p:transition spd="med">
    <p:plu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471E-D139-4A4B-BCD9-6B65611A4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1572"/>
      </p:ext>
    </p:extLst>
  </p:cSld>
  <p:clrMapOvr>
    <a:masterClrMapping/>
  </p:clrMapOvr>
  <p:transition spd="med">
    <p:plu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85B6B-D5C5-4283-B203-99B6770F8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29928"/>
      </p:ext>
    </p:extLst>
  </p:cSld>
  <p:clrMapOvr>
    <a:masterClrMapping/>
  </p:clrMapOvr>
  <p:transition spd="med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D31B9-1E74-428B-84C0-7DDA79930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44391"/>
      </p:ext>
    </p:extLst>
  </p:cSld>
  <p:clrMapOvr>
    <a:masterClrMapping/>
  </p:clrMapOvr>
  <p:transition spd="med">
    <p:plu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9ED84-F9FB-46B1-8761-36011C5F2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82493"/>
      </p:ext>
    </p:extLst>
  </p:cSld>
  <p:clrMapOvr>
    <a:masterClrMapping/>
  </p:clrMapOvr>
  <p:transition spd="med">
    <p:plu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CF775-2AB2-40A5-BD9D-BCA3BF413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65459"/>
      </p:ext>
    </p:extLst>
  </p:cSld>
  <p:clrMapOvr>
    <a:masterClrMapping/>
  </p:clrMapOvr>
  <p:transition spd="med">
    <p:plu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D4644-6A48-4FB7-8ACF-08AE5AD48D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00183"/>
      </p:ext>
    </p:extLst>
  </p:cSld>
  <p:clrMapOvr>
    <a:masterClrMapping/>
  </p:clrMapOvr>
  <p:transition spd="med">
    <p:plu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7223F-4E41-4364-88AE-D195AB976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34280"/>
      </p:ext>
    </p:extLst>
  </p:cSld>
  <p:clrMapOvr>
    <a:masterClrMapping/>
  </p:clrMapOvr>
  <p:transition spd="med">
    <p:plus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636D3-C1D4-47B8-8449-AE0A50264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3742"/>
      </p:ext>
    </p:extLst>
  </p:cSld>
  <p:clrMapOvr>
    <a:masterClrMapping/>
  </p:clrMapOvr>
  <p:transition spd="med">
    <p:plus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2F653-2E88-40C7-B6C1-61A13E7FC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33103"/>
      </p:ext>
    </p:extLst>
  </p:cSld>
  <p:clrMapOvr>
    <a:masterClrMapping/>
  </p:clrMapOvr>
  <p:transition spd="med">
    <p:plus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C323-11E8-4FF4-9C15-F95CF0C93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41272"/>
      </p:ext>
    </p:extLst>
  </p:cSld>
  <p:clrMapOvr>
    <a:masterClrMapping/>
  </p:clrMapOvr>
  <p:transition spd="med">
    <p:plus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B345A-7056-4616-B21A-606B4908C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84606"/>
      </p:ext>
    </p:extLst>
  </p:cSld>
  <p:clrMapOvr>
    <a:masterClrMapping/>
  </p:clrMapOvr>
  <p:transition spd="med">
    <p:plus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24D36-EBC5-4F42-84E0-7056EA5FB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4257"/>
      </p:ext>
    </p:extLst>
  </p:cSld>
  <p:clrMapOvr>
    <a:masterClrMapping/>
  </p:clrMapOvr>
  <p:transition spd="med">
    <p:plus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87A2E-A210-4672-9E67-6A3124A6F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8963"/>
      </p:ext>
    </p:extLst>
  </p:cSld>
  <p:clrMapOvr>
    <a:masterClrMapping/>
  </p:clrMapOvr>
  <p:transition spd="med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CC4EA-7FBE-43AC-A36E-A2BE38401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83069"/>
      </p:ext>
    </p:extLst>
  </p:cSld>
  <p:clrMapOvr>
    <a:masterClrMapping/>
  </p:clrMapOvr>
  <p:transition spd="med">
    <p:plus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646A6-DE18-43D3-9212-66FDF0ED2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62026"/>
      </p:ext>
    </p:extLst>
  </p:cSld>
  <p:clrMapOvr>
    <a:masterClrMapping/>
  </p:clrMapOvr>
  <p:transition spd="med">
    <p:plus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57292-0A96-47EA-BD72-9438573B6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2867"/>
      </p:ext>
    </p:extLst>
  </p:cSld>
  <p:clrMapOvr>
    <a:masterClrMapping/>
  </p:clrMapOvr>
  <p:transition spd="med">
    <p:plus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0DF77-701E-4402-A84A-2FEB7B4A5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62867"/>
      </p:ext>
    </p:extLst>
  </p:cSld>
  <p:clrMapOvr>
    <a:masterClrMapping/>
  </p:clrMapOvr>
  <p:transition spd="med">
    <p:plus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832D890-A6E6-47A9-87AB-B9232FD474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01133"/>
      </p:ext>
    </p:extLst>
  </p:cSld>
  <p:clrMapOvr>
    <a:masterClrMapping/>
  </p:clrMapOvr>
  <p:transition spd="med">
    <p:plus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EF696-771A-4D17-92BD-BAEDEBF35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17412"/>
      </p:ext>
    </p:extLst>
  </p:cSld>
  <p:clrMapOvr>
    <a:masterClrMapping/>
  </p:clrMapOvr>
  <p:transition spd="med">
    <p:plus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D721C-D9D6-4136-971F-93F78AFC3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52561"/>
      </p:ext>
    </p:extLst>
  </p:cSld>
  <p:clrMapOvr>
    <a:masterClrMapping/>
  </p:clrMapOvr>
  <p:transition spd="med">
    <p:plus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07005-F14C-4A38-9AD2-7E13B1A98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35472"/>
      </p:ext>
    </p:extLst>
  </p:cSld>
  <p:clrMapOvr>
    <a:masterClrMapping/>
  </p:clrMapOvr>
  <p:transition spd="med">
    <p:plus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B6F35-2FBF-4326-BC20-972D7DEEA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71617"/>
      </p:ext>
    </p:extLst>
  </p:cSld>
  <p:clrMapOvr>
    <a:masterClrMapping/>
  </p:clrMapOvr>
  <p:transition spd="med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E2A64-C3FE-4369-A5B1-C01EB14AB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27909"/>
      </p:ext>
    </p:extLst>
  </p:cSld>
  <p:clrMapOvr>
    <a:masterClrMapping/>
  </p:clrMapOvr>
  <p:transition spd="med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A8CDF-C050-4FC8-9C89-F3A9D941A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9012"/>
      </p:ext>
    </p:extLst>
  </p:cSld>
  <p:clrMapOvr>
    <a:masterClrMapping/>
  </p:clrMapOvr>
  <p:transition spd="med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09E00-AD13-42EB-82A1-B6D7E559C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7067"/>
      </p:ext>
    </p:extLst>
  </p:cSld>
  <p:clrMapOvr>
    <a:masterClrMapping/>
  </p:clrMapOvr>
  <p:transition spd="med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6F716-E08C-4FE7-AA36-28296F0B7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420269"/>
      </p:ext>
    </p:extLst>
  </p:cSld>
  <p:clrMapOvr>
    <a:masterClrMapping/>
  </p:clrMapOvr>
  <p:transition spd="med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BB037-F557-42F9-A29F-AF1250210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57349"/>
      </p:ext>
    </p:extLst>
  </p:cSld>
  <p:clrMapOvr>
    <a:masterClrMapping/>
  </p:clrMapOvr>
  <p:transition spd="med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3C656EF5-EB71-4350-AAD9-7BE3D73920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transition spd="med">
    <p:plus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50308EF7-A7A9-4CF7-8602-75D2E5F45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</p:sldLayoutIdLst>
  <p:transition spd="med">
    <p:plus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57431209-7EAF-4F64-979E-0C7045885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  <p:sldLayoutId id="2147484072" r:id="rId12"/>
    <p:sldLayoutId id="2147484073" r:id="rId13"/>
  </p:sldLayoutIdLst>
  <p:transition spd="med">
    <p:plus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10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79C37E-F683-4594-8465-2531F6B84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74" r:id="rId2"/>
    <p:sldLayoutId id="2147484085" r:id="rId3"/>
    <p:sldLayoutId id="2147484075" r:id="rId4"/>
    <p:sldLayoutId id="2147484076" r:id="rId5"/>
    <p:sldLayoutId id="2147484077" r:id="rId6"/>
    <p:sldLayoutId id="2147484078" r:id="rId7"/>
    <p:sldLayoutId id="2147484086" r:id="rId8"/>
    <p:sldLayoutId id="2147484087" r:id="rId9"/>
    <p:sldLayoutId id="2147484079" r:id="rId10"/>
    <p:sldLayoutId id="2147484080" r:id="rId11"/>
    <p:sldLayoutId id="2147484088" r:id="rId12"/>
  </p:sldLayoutIdLst>
  <p:transition spd="med">
    <p:plus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4391044"/>
            <a:ext cx="764954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sr-Cyrl-C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Препорука за читање</a:t>
            </a:r>
            <a:endParaRPr lang="sr-Latn-RS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0" y="592138"/>
            <a:ext cx="4759325" cy="5949950"/>
          </a:xfrm>
        </p:spPr>
        <p:txBody>
          <a:bodyPr/>
          <a:lstStyle/>
          <a:p>
            <a:pPr marL="114300" indent="0" algn="just"/>
            <a:r>
              <a:rPr lang="ru-RU" smtClean="0"/>
              <a:t>Суочимо се већ једном с тим: Грег Хефли никада неће престати да буде млакоња. Само што неко то мора да објасни и Греговом оцу. Видите, Френк Хефли стварно мисли да може да натера свог сина да ојача, па уписује Грега на многе организоване спортске тренинге и друге </a:t>
            </a:r>
            <a:r>
              <a:rPr lang="ru-RU" smtClean="0">
                <a:latin typeface="Arial" charset="0"/>
                <a:cs typeface="Arial" charset="0"/>
              </a:rPr>
              <a:t>„</a:t>
            </a:r>
            <a:r>
              <a:rPr lang="ru-RU" smtClean="0"/>
              <a:t>мушке</a:t>
            </a:r>
            <a:r>
              <a:rPr lang="ru-RU" smtClean="0">
                <a:latin typeface="Arial" charset="0"/>
                <a:cs typeface="Arial" charset="0"/>
              </a:rPr>
              <a:t>”</a:t>
            </a:r>
            <a:r>
              <a:rPr lang="ru-RU" smtClean="0"/>
              <a:t> занимације. Наравно, Грегу неће тешко пасти да избегне упорне покушаје свог оца да га промени. Али, када му отац запрети да ће га послати у војни интернат, Грег схвата да је крајње време да се очеличи... или ће га живот зграбити у челични стисак.</a:t>
            </a:r>
            <a:endParaRPr lang="sr-Latn-RS" smtClean="0"/>
          </a:p>
        </p:txBody>
      </p:sp>
      <p:pic>
        <p:nvPicPr>
          <p:cNvPr id="22531" name="Picture 2" descr="DNEVNIK ŠONJAVKA 3 - Poslednja slamka, Delfi knji&amp;zcaron;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692150"/>
            <a:ext cx="1800225" cy="272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3" y="2708275"/>
            <a:ext cx="6048375" cy="7318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sr-Cyrl-RS" sz="8800" dirty="0" smtClean="0"/>
              <a:t>Уживај </a:t>
            </a:r>
            <a:r>
              <a:rPr lang="sr-Cyrl-RS" sz="8800" dirty="0" smtClean="0">
                <a:sym typeface="Wingdings" pitchFamily="2" charset="2"/>
              </a:rPr>
              <a:t></a:t>
            </a:r>
            <a:endParaRPr lang="sr-Latn-RS" sz="8800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8464" y="1268760"/>
            <a:ext cx="7241534" cy="32316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sr-Cyrl-RS" sz="9600" b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Адријан Мол</a:t>
            </a:r>
            <a:endParaRPr lang="sr-Cyrl-RS" sz="8000" b="1" cap="none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sr-Cyrl-R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/>
            </a:r>
            <a:br>
              <a:rPr lang="sr-Cyrl-R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</a:br>
            <a:r>
              <a:rPr lang="sr-Cyrl-RS" sz="5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Сју Таунзенд</a:t>
            </a:r>
            <a:endParaRPr lang="sr-Latn-RS" sz="5400" b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0" y="527050"/>
            <a:ext cx="5256213" cy="1222375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sr-Cyrl-CS" sz="4800" dirty="0" smtClean="0">
                <a:solidFill>
                  <a:srgbClr val="6E4636"/>
                </a:solidFill>
              </a:rPr>
              <a:t>Сју Таунзенд</a:t>
            </a:r>
            <a:endParaRPr lang="sr-Latn-CS" sz="4800" dirty="0" smtClean="0">
              <a:solidFill>
                <a:srgbClr val="6E4636"/>
              </a:solidFill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3635375" y="5708650"/>
            <a:ext cx="5292725" cy="769938"/>
          </a:xfrm>
          <a:prstGeom prst="rect">
            <a:avLst/>
          </a:prstGeom>
          <a:solidFill>
            <a:srgbClr val="6E4636">
              <a:alpha val="4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sr-Cyrl-CS" sz="2200" b="1">
                <a:solidFill>
                  <a:srgbClr val="500028"/>
                </a:solidFill>
              </a:rPr>
              <a:t>Било који део!!!</a:t>
            </a:r>
          </a:p>
          <a:p>
            <a:pPr algn="ctr"/>
            <a:r>
              <a:rPr lang="sr-Cyrl-CS" sz="2200" b="1">
                <a:solidFill>
                  <a:srgbClr val="500028"/>
                </a:solidFill>
              </a:rPr>
              <a:t>Док не схватиш да их више нема! </a:t>
            </a:r>
            <a:r>
              <a:rPr lang="sr-Cyrl-CS" sz="2200" b="1">
                <a:solidFill>
                  <a:srgbClr val="500028"/>
                </a:solidFill>
                <a:sym typeface="Wingdings" pitchFamily="2" charset="2"/>
              </a:rPr>
              <a:t> </a:t>
            </a:r>
            <a:endParaRPr lang="sr-Latn-CS" sz="2200">
              <a:solidFill>
                <a:srgbClr val="500028"/>
              </a:solidFill>
            </a:endParaRP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-6350" y="1916113"/>
            <a:ext cx="915035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>
                <a:solidFill>
                  <a:srgbClr val="002060"/>
                </a:solidFill>
              </a:rPr>
              <a:t>Ауторка прослављеног серијала о тинејџерском јунаку Адријану Молу, кроз који се прелама и приказ живота у енглеској средњој класи, целих двадесет година била је анонимна. Сју Таунзенд је са петнаест година решила да напусти школу и сместа почне да пише. Храбар потез оставио је Таунзендову без формалног образовања и приморао је на живот домаћице у енглеској провинцији, у граду Лестеру. Две деценије нико није знао да је лестерска домаћица писац, све док јој приче о проблемима и фрустрацијама одрастања у једној британској породици, испричане аутентичним и искреним језиком, нису широм отвориле врата књижевног света.</a:t>
            </a:r>
          </a:p>
          <a:p>
            <a:pPr algn="just"/>
            <a:r>
              <a:rPr lang="ru-RU">
                <a:solidFill>
                  <a:srgbClr val="002060"/>
                </a:solidFill>
              </a:rPr>
              <a:t>Сју Таунзенд се убрзо потом придружила групи писаца у лестерском Феникс позоришту, где данас ради као драматург.</a:t>
            </a:r>
            <a:endParaRPr lang="sr-Latn-RS">
              <a:solidFill>
                <a:srgbClr val="002060"/>
              </a:solidFill>
            </a:endParaRPr>
          </a:p>
        </p:txBody>
      </p:sp>
      <p:pic>
        <p:nvPicPr>
          <p:cNvPr id="13320" name="Picture 8" descr="Sju Taunze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52" y="163216"/>
            <a:ext cx="1384433" cy="17536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title"/>
          </p:nvPr>
        </p:nvSpPr>
        <p:spPr>
          <a:xfrm>
            <a:off x="3189288" y="5589588"/>
            <a:ext cx="5954712" cy="731837"/>
          </a:xfrm>
          <a:solidFill>
            <a:srgbClr val="E6CDB4"/>
          </a:solidFill>
          <a:effectLst>
            <a:prstShdw prst="shdw17" dist="17961" dir="2700000">
              <a:srgbClr val="8A7B6C"/>
            </a:prstShdw>
          </a:effectLst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sr-Cyrl-CS" dirty="0" smtClean="0">
                <a:solidFill>
                  <a:srgbClr val="71254B"/>
                </a:solidFill>
                <a:latin typeface="Verdana" pitchFamily="34" charset="0"/>
              </a:rPr>
              <a:t>Књиге о Адријану Молу</a:t>
            </a:r>
            <a:endParaRPr lang="sr-Latn-CS" dirty="0" smtClean="0">
              <a:solidFill>
                <a:srgbClr val="71254B"/>
              </a:solidFill>
              <a:latin typeface="Verdana" pitchFamily="34" charset="0"/>
            </a:endParaRPr>
          </a:p>
        </p:txBody>
      </p:sp>
      <p:pic>
        <p:nvPicPr>
          <p:cNvPr id="16387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64350" y="3163888"/>
            <a:ext cx="1176338" cy="1833562"/>
          </a:xfrm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713257">
            <a:off x="5781675" y="125413"/>
            <a:ext cx="1317625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67022">
            <a:off x="7597775" y="187325"/>
            <a:ext cx="1171575" cy="187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45454">
            <a:off x="3316288" y="1271588"/>
            <a:ext cx="126206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70438" y="2300288"/>
            <a:ext cx="1247775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sp>
        <p:nvSpPr>
          <p:cNvPr id="16392" name="TextBox 1"/>
          <p:cNvSpPr txBox="1">
            <a:spLocks noChangeArrowheads="1"/>
          </p:cNvSpPr>
          <p:nvPr/>
        </p:nvSpPr>
        <p:spPr bwMode="auto">
          <a:xfrm>
            <a:off x="414338" y="2052638"/>
            <a:ext cx="106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Прва књига</a:t>
            </a:r>
            <a:endParaRPr lang="sr-Latn-RS"/>
          </a:p>
        </p:txBody>
      </p:sp>
      <p:pic>
        <p:nvPicPr>
          <p:cNvPr id="16393" name="Picture 12" descr="Tajni dnevnik Adrijana Mola (13 i 3/4 god.)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88925"/>
            <a:ext cx="1106487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4" name="TextBox 2"/>
          <p:cNvSpPr txBox="1">
            <a:spLocks noChangeArrowheads="1"/>
          </p:cNvSpPr>
          <p:nvPr/>
        </p:nvSpPr>
        <p:spPr bwMode="auto">
          <a:xfrm rot="954024">
            <a:off x="2984500" y="3267075"/>
            <a:ext cx="1038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Пета књига</a:t>
            </a:r>
            <a:endParaRPr lang="sr-Latn-RS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4859338" y="4449763"/>
            <a:ext cx="10699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Друга</a:t>
            </a:r>
          </a:p>
          <a:p>
            <a:pPr algn="ctr" eaLnBrk="1" hangingPunct="1"/>
            <a:r>
              <a:rPr lang="sr-Cyrl-RS"/>
              <a:t>књига</a:t>
            </a:r>
            <a:endParaRPr lang="sr-Latn-RS"/>
          </a:p>
        </p:txBody>
      </p:sp>
      <p:pic>
        <p:nvPicPr>
          <p:cNvPr id="16396" name="Picture 14" descr="Iskrene ispovesti Adrijana Mol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3000375"/>
            <a:ext cx="125095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7" name="TextBox 15"/>
          <p:cNvSpPr txBox="1">
            <a:spLocks noChangeArrowheads="1"/>
          </p:cNvSpPr>
          <p:nvPr/>
        </p:nvSpPr>
        <p:spPr bwMode="auto">
          <a:xfrm>
            <a:off x="1906588" y="3833813"/>
            <a:ext cx="10683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Трећа</a:t>
            </a:r>
          </a:p>
          <a:p>
            <a:pPr algn="ctr" eaLnBrk="1" hangingPunct="1"/>
            <a:r>
              <a:rPr lang="sr-Cyrl-RS"/>
              <a:t>књига</a:t>
            </a:r>
            <a:endParaRPr lang="sr-Latn-RS"/>
          </a:p>
        </p:txBody>
      </p:sp>
      <p:sp>
        <p:nvSpPr>
          <p:cNvPr id="16398" name="TextBox 16"/>
          <p:cNvSpPr txBox="1">
            <a:spLocks noChangeArrowheads="1"/>
          </p:cNvSpPr>
          <p:nvPr/>
        </p:nvSpPr>
        <p:spPr bwMode="auto">
          <a:xfrm rot="-912548">
            <a:off x="6189663" y="2181225"/>
            <a:ext cx="10683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Четврта књига</a:t>
            </a:r>
            <a:endParaRPr lang="sr-Latn-RS"/>
          </a:p>
        </p:txBody>
      </p:sp>
      <p:sp>
        <p:nvSpPr>
          <p:cNvPr id="16399" name="TextBox 17"/>
          <p:cNvSpPr txBox="1">
            <a:spLocks noChangeArrowheads="1"/>
          </p:cNvSpPr>
          <p:nvPr/>
        </p:nvSpPr>
        <p:spPr bwMode="auto">
          <a:xfrm rot="640015">
            <a:off x="7397750" y="2043113"/>
            <a:ext cx="10683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Шеста књига</a:t>
            </a:r>
            <a:endParaRPr lang="sr-Latn-RS"/>
          </a:p>
        </p:txBody>
      </p:sp>
      <p:sp>
        <p:nvSpPr>
          <p:cNvPr id="16400" name="TextBox 18"/>
          <p:cNvSpPr txBox="1">
            <a:spLocks noChangeArrowheads="1"/>
          </p:cNvSpPr>
          <p:nvPr/>
        </p:nvSpPr>
        <p:spPr bwMode="auto">
          <a:xfrm>
            <a:off x="7900988" y="4149725"/>
            <a:ext cx="10683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Седма књига</a:t>
            </a:r>
            <a:endParaRPr lang="sr-Latn-RS"/>
          </a:p>
        </p:txBody>
      </p:sp>
      <p:pic>
        <p:nvPicPr>
          <p:cNvPr id="16401" name="Picture 18" descr="Adrijan Mol: Mlitave godine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8" y="100013"/>
            <a:ext cx="106997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2" name="TextBox 20"/>
          <p:cNvSpPr txBox="1">
            <a:spLocks noChangeArrowheads="1"/>
          </p:cNvSpPr>
          <p:nvPr/>
        </p:nvSpPr>
        <p:spPr bwMode="auto">
          <a:xfrm>
            <a:off x="2232025" y="1755775"/>
            <a:ext cx="10683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r-Cyrl-RS"/>
              <a:t>Осма књига</a:t>
            </a:r>
            <a:endParaRPr lang="sr-Latn-RS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4664"/>
            <a:ext cx="7225761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sr-Cyrl-RS" sz="7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Дечак у </a:t>
            </a:r>
          </a:p>
          <a:p>
            <a:pPr algn="ctr">
              <a:defRPr/>
            </a:pPr>
            <a:r>
              <a:rPr lang="sr-Cyrl-RS" sz="7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пругастој пиџами</a:t>
            </a:r>
            <a:endParaRPr lang="sr-Cyrl-RS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  <a:p>
            <a:pPr algn="r">
              <a:defRPr/>
            </a:pPr>
            <a:endParaRPr lang="sr-Cyrl-RS" sz="54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  <a:p>
            <a:pPr algn="r">
              <a:defRPr/>
            </a:pPr>
            <a:r>
              <a:rPr lang="en-US" sz="54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Џ</a:t>
            </a:r>
            <a:r>
              <a:rPr lang="sr-Cyrl-RS" sz="5400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он Бојн</a:t>
            </a:r>
            <a:endParaRPr lang="sr-Latn-R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1"/>
          <p:cNvSpPr txBox="1">
            <a:spLocks noChangeArrowheads="1"/>
          </p:cNvSpPr>
          <p:nvPr/>
        </p:nvSpPr>
        <p:spPr bwMode="auto">
          <a:xfrm>
            <a:off x="395288" y="115888"/>
            <a:ext cx="4429125" cy="4824412"/>
          </a:xfrm>
          <a:prstGeom prst="rect">
            <a:avLst/>
          </a:prstGeom>
          <a:solidFill>
            <a:srgbClr val="5C1E3D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sr-Cyrl-CS" sz="1500" dirty="0">
                <a:solidFill>
                  <a:srgbClr val="002060"/>
                </a:solidFill>
              </a:rPr>
              <a:t>Берлин</a:t>
            </a:r>
            <a:r>
              <a:rPr lang="vi-VN" sz="1500" dirty="0">
                <a:solidFill>
                  <a:srgbClr val="002060"/>
                </a:solidFill>
              </a:rPr>
              <a:t>, 1942. </a:t>
            </a:r>
            <a:r>
              <a:rPr lang="sr-Cyrl-CS" sz="1500" dirty="0">
                <a:solidFill>
                  <a:srgbClr val="002060"/>
                </a:solidFill>
              </a:rPr>
              <a:t>година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endParaRPr lang="sr-Cyrl-CS" sz="1500" dirty="0">
              <a:solidFill>
                <a:srgbClr val="002060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sr-Cyrl-CS" sz="1500" dirty="0">
                <a:solidFill>
                  <a:srgbClr val="002060"/>
                </a:solidFill>
              </a:rPr>
              <a:t>Једног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дана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Бруно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враћа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кући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затиче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кућну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помоћницу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како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пакује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његове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ствари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кофере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Његов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отац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добио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унапређење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сада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читава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породица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мора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сели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из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Берлина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нову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кућу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којој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нема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ким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игра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нема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чиме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забави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Међутим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поред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куће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налази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једна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дугачка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висока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ограда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иза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које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живе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необични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људи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пругастим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пиџамама</a:t>
            </a:r>
            <a:r>
              <a:rPr lang="vi-VN" sz="1500" dirty="0">
                <a:solidFill>
                  <a:srgbClr val="002060"/>
                </a:solidFill>
              </a:rPr>
              <a:t>.   </a:t>
            </a:r>
            <a:r>
              <a:rPr lang="sr-Cyrl-CS" sz="1500" dirty="0">
                <a:solidFill>
                  <a:srgbClr val="002060"/>
                </a:solidFill>
              </a:rPr>
              <a:t>Бруно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жели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постане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истраживач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када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порасте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зато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трага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за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новим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авантурама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овом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усамљеном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месту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Тако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ће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упознати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једног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дечака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вршњака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који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живи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друге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стране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ограде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То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пријатељство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одвешће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га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један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за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њега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потпуно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непознат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свет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Једно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сигурно</a:t>
            </a:r>
            <a:r>
              <a:rPr lang="vi-VN" sz="1500" dirty="0">
                <a:solidFill>
                  <a:srgbClr val="002060"/>
                </a:solidFill>
              </a:rPr>
              <a:t> – </a:t>
            </a:r>
            <a:r>
              <a:rPr lang="sr-Cyrl-CS" sz="1500" dirty="0">
                <a:solidFill>
                  <a:srgbClr val="002060"/>
                </a:solidFill>
              </a:rPr>
              <a:t>поћи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ћете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незаборавно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путовање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једним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деветогодишњаком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Бруном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пре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или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касније</a:t>
            </a:r>
            <a:r>
              <a:rPr lang="vi-VN" sz="1500" dirty="0">
                <a:solidFill>
                  <a:srgbClr val="002060"/>
                </a:solidFill>
              </a:rPr>
              <a:t>, </a:t>
            </a:r>
            <a:r>
              <a:rPr lang="sr-Cyrl-CS" sz="1500" dirty="0">
                <a:solidFill>
                  <a:srgbClr val="002060"/>
                </a:solidFill>
              </a:rPr>
              <a:t>стићи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ћете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њим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ограде</a:t>
            </a:r>
            <a:r>
              <a:rPr lang="vi-VN" sz="1500" dirty="0">
                <a:solidFill>
                  <a:srgbClr val="002060"/>
                </a:solidFill>
              </a:rPr>
              <a:t>. </a:t>
            </a:r>
            <a:r>
              <a:rPr lang="sr-Cyrl-CS" sz="1500" dirty="0">
                <a:solidFill>
                  <a:srgbClr val="002060"/>
                </a:solidFill>
              </a:rPr>
              <a:t>Надамо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се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никада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нећете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морати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да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прескачете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такву</a:t>
            </a:r>
            <a:r>
              <a:rPr lang="vi-VN" sz="1500" dirty="0">
                <a:solidFill>
                  <a:srgbClr val="002060"/>
                </a:solidFill>
              </a:rPr>
              <a:t> </a:t>
            </a:r>
            <a:r>
              <a:rPr lang="sr-Cyrl-CS" sz="1500" dirty="0">
                <a:solidFill>
                  <a:srgbClr val="002060"/>
                </a:solidFill>
              </a:rPr>
              <a:t>ограду</a:t>
            </a:r>
            <a:r>
              <a:rPr lang="vi-VN" sz="1500" dirty="0">
                <a:solidFill>
                  <a:srgbClr val="002060"/>
                </a:solidFill>
              </a:rPr>
              <a:t>.    </a:t>
            </a:r>
            <a:endParaRPr lang="sr-Latn-CS" sz="1500" dirty="0">
              <a:solidFill>
                <a:srgbClr val="002060"/>
              </a:solidFill>
              <a:latin typeface="Verdana" pitchFamily="34" charset="0"/>
            </a:endParaRPr>
          </a:p>
        </p:txBody>
      </p:sp>
      <p:pic>
        <p:nvPicPr>
          <p:cNvPr id="2663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953125" y="188913"/>
            <a:ext cx="2138363" cy="2814637"/>
          </a:xfrm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3429000"/>
            <a:ext cx="169386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196752"/>
            <a:ext cx="7255961" cy="2769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en-US" sz="6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Дневник</a:t>
            </a:r>
            <a:r>
              <a:rPr lang="en-US" sz="6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шоњавка</a:t>
            </a:r>
            <a:r>
              <a:rPr lang="sr-Cyrl-RS" sz="6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,</a:t>
            </a:r>
          </a:p>
          <a:p>
            <a:pPr algn="ctr">
              <a:defRPr/>
            </a:pPr>
            <a:r>
              <a:rPr lang="sr-Cyrl-R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</a:p>
          <a:p>
            <a:pPr algn="r">
              <a:defRPr/>
            </a:pPr>
            <a:r>
              <a:rPr lang="en-US" sz="5400" b="1" spc="20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Џеф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spc="20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Кини</a:t>
            </a:r>
            <a:endParaRPr lang="sr-Latn-R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476250"/>
            <a:ext cx="4645025" cy="5761038"/>
          </a:xfrm>
        </p:spPr>
        <p:txBody>
          <a:bodyPr/>
          <a:lstStyle/>
          <a:p>
            <a:pPr marL="114300" indent="0" algn="just"/>
            <a:r>
              <a:rPr lang="ru-RU" smtClean="0"/>
              <a:t>ДНЕВНИК ШОЊАВКА ЈЕ РОМАН У СТРИПУ КОЈИ ЈЕ ЗА КРАТКО ВРЕМЕ ПОСТАО ЈЕДНА ОД НАЈПОПУЛАРНИЈИХ ДЕЧЈИХ КЊИГА ШИРОМ СВЕТА. </a:t>
            </a:r>
          </a:p>
          <a:p>
            <a:pPr marL="114300" indent="0" algn="just"/>
            <a:r>
              <a:rPr lang="ru-RU" smtClean="0"/>
              <a:t>Не очекујте од мене </a:t>
            </a:r>
            <a:r>
              <a:rPr lang="ru-RU" smtClean="0">
                <a:latin typeface="Arial" charset="0"/>
                <a:cs typeface="Arial" charset="0"/>
              </a:rPr>
              <a:t>„</a:t>
            </a:r>
            <a:r>
              <a:rPr lang="ru-RU" smtClean="0"/>
              <a:t>драги дневниче</a:t>
            </a:r>
            <a:r>
              <a:rPr lang="ru-RU" smtClean="0">
                <a:latin typeface="Arial" charset="0"/>
                <a:cs typeface="Arial" charset="0"/>
              </a:rPr>
              <a:t>”</a:t>
            </a:r>
            <a:r>
              <a:rPr lang="ru-RU" smtClean="0"/>
              <a:t> ово и </a:t>
            </a:r>
            <a:r>
              <a:rPr lang="ru-RU" smtClean="0">
                <a:latin typeface="Arial" charset="0"/>
                <a:cs typeface="Arial" charset="0"/>
              </a:rPr>
              <a:t>„</a:t>
            </a:r>
            <a:r>
              <a:rPr lang="ru-RU" smtClean="0"/>
              <a:t>драги дневниче</a:t>
            </a:r>
            <a:r>
              <a:rPr lang="ru-RU" smtClean="0">
                <a:latin typeface="Arial" charset="0"/>
                <a:cs typeface="Arial" charset="0"/>
              </a:rPr>
              <a:t>”</a:t>
            </a:r>
            <a:r>
              <a:rPr lang="ru-RU" smtClean="0"/>
              <a:t> оно... Бити дете понекад је заиста сморно. А то нико не разуме боље од Грега Хефлија, заглављеног у средњој школи у којој јадни слабићи деле ходнике са вишима и злочестијима од себе па и са онима који се увелико већ брију. На нашу срећу, Грег неће учинити оно што каже да неће учинити, а оно што учини биће потпуно другачије.</a:t>
            </a:r>
            <a:endParaRPr lang="sr-Latn-RS" smtClean="0"/>
          </a:p>
        </p:txBody>
      </p:sp>
      <p:pic>
        <p:nvPicPr>
          <p:cNvPr id="20483" name="Picture 2" descr="DNEVNIK ŠONJAVKA, Delfi knji&amp;zcaron;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549275"/>
            <a:ext cx="203200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2"/>
          <p:cNvSpPr>
            <a:spLocks noGrp="1"/>
          </p:cNvSpPr>
          <p:nvPr>
            <p:ph type="body" sz="half" idx="1"/>
          </p:nvPr>
        </p:nvSpPr>
        <p:spPr>
          <a:xfrm>
            <a:off x="755650" y="692150"/>
            <a:ext cx="4573588" cy="5616575"/>
          </a:xfrm>
        </p:spPr>
        <p:txBody>
          <a:bodyPr/>
          <a:lstStyle/>
          <a:p>
            <a:pPr marL="114300" indent="0" algn="just"/>
            <a:r>
              <a:rPr lang="ru-RU" smtClean="0"/>
              <a:t>Шоњавко се вратио !!!</a:t>
            </a:r>
          </a:p>
          <a:p>
            <a:pPr marL="114300" indent="0" algn="just"/>
            <a:r>
              <a:rPr lang="ru-RU" smtClean="0"/>
              <a:t>Шта год радили, не питајте Грега Хефлија како је провео свој летњи распуст зато што он дефинитивно не жели да прича о томе.</a:t>
            </a:r>
          </a:p>
          <a:p>
            <a:pPr marL="114300" indent="0" algn="just"/>
            <a:r>
              <a:rPr lang="ru-RU" smtClean="0"/>
              <a:t>На почетку нове школске године, Грег жели да заборави протекла три месеца... а нарочито један одређени догађај...</a:t>
            </a:r>
          </a:p>
          <a:p>
            <a:pPr marL="114300" indent="0" algn="just"/>
            <a:r>
              <a:rPr lang="ru-RU" smtClean="0"/>
              <a:t>Нажалост по Грега, његов старији брат, Родрик, зна све о незгоди коју Грег жели да задржи у тајности. Али, тајне имају неке своје начине да изађу на површину... Посебно када је у све то умешан и дневник.</a:t>
            </a:r>
            <a:endParaRPr lang="sr-Latn-RS" smtClean="0"/>
          </a:p>
        </p:txBody>
      </p:sp>
      <p:pic>
        <p:nvPicPr>
          <p:cNvPr id="21507" name="Picture 2" descr="DNEVNIK ŠONJAVKA 2: RODRIKOVA PRAVILA, Delfi knji&amp;zcaron;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784225"/>
            <a:ext cx="1947862" cy="298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Preporuka za čitanj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cking clock design template">
  <a:themeElements>
    <a:clrScheme name="Ticking cloc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cking clock desig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cking cloc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cking cloc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cking cloc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Stack of books design template">
  <a:themeElements>
    <a:clrScheme name="1_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Angles">
  <a:themeElements>
    <a:clrScheme name="Custom 15">
      <a:dk1>
        <a:srgbClr val="FEB2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Preporuka za čitanje</Template>
  <TotalTime>0</TotalTime>
  <Words>556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Preporuka za čitanje</vt:lpstr>
      <vt:lpstr>Ticking clock design template</vt:lpstr>
      <vt:lpstr>1_Stack of books design template</vt:lpstr>
      <vt:lpstr>Angles</vt:lpstr>
      <vt:lpstr>PowerPoint Presentation</vt:lpstr>
      <vt:lpstr>Адријан Мол  Сју Таунзенд</vt:lpstr>
      <vt:lpstr>Сју Таунзенд</vt:lpstr>
      <vt:lpstr>Књиге о Адријану Молу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Уживај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SILVANA</dc:creator>
  <cp:lastModifiedBy>SILVANA</cp:lastModifiedBy>
  <cp:revision>1</cp:revision>
  <dcterms:created xsi:type="dcterms:W3CDTF">2014-08-02T07:54:23Z</dcterms:created>
  <dcterms:modified xsi:type="dcterms:W3CDTF">2014-08-02T07:57:03Z</dcterms:modified>
</cp:coreProperties>
</file>