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van Popovic" initials="S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43E8B1-FD8D-4FDE-B2CE-2FFC722A9256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FAE60F2-E082-456F-BF44-06DC39512C68}">
      <dgm:prSet phldrT="[Text]"/>
      <dgm:spPr>
        <a:scene3d>
          <a:camera prst="obliqueTopRight"/>
          <a:lightRig rig="threePt" dir="t"/>
        </a:scene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ВОЈВОЂАНСКА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СРЕДИНА</a:t>
          </a:r>
          <a:endParaRPr lang="en-US" b="1" u="sng" dirty="0" smtClean="0"/>
        </a:p>
        <a:p>
          <a:pPr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783EB5F6-C985-4020-98D6-8973577BCFD6}" type="parTrans" cxnId="{44A9038B-2E63-4E90-A941-152F8A07B148}">
      <dgm:prSet/>
      <dgm:spPr/>
      <dgm:t>
        <a:bodyPr/>
        <a:lstStyle/>
        <a:p>
          <a:endParaRPr lang="en-US"/>
        </a:p>
      </dgm:t>
    </dgm:pt>
    <dgm:pt modelId="{AD424489-4E77-4856-B1EE-00117640A9AA}" type="sibTrans" cxnId="{44A9038B-2E63-4E90-A941-152F8A07B148}">
      <dgm:prSet/>
      <dgm:spPr/>
      <dgm:t>
        <a:bodyPr/>
        <a:lstStyle/>
        <a:p>
          <a:endParaRPr lang="en-US"/>
        </a:p>
      </dgm:t>
    </dgm:pt>
    <dgm:pt modelId="{1C29C8AB-8C21-403F-9F49-E75DBDEFF773}">
      <dgm:prSet phldrT="[Text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sr-Latn-CS" sz="1600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sz="1600" dirty="0" smtClean="0">
              <a:solidFill>
                <a:srgbClr val="FF0000"/>
              </a:solidFill>
            </a:rPr>
            <a:t>’’Поп Ћира и поп Спира’’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sz="1600" dirty="0" smtClean="0">
              <a:solidFill>
                <a:srgbClr val="FF0000"/>
              </a:solidFill>
            </a:rPr>
            <a:t>(1908)</a:t>
          </a:r>
          <a:endParaRPr lang="en-US" sz="1600" dirty="0" smtClean="0">
            <a:solidFill>
              <a:srgbClr val="FF0000"/>
            </a:solidFill>
          </a:endParaRP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600" dirty="0"/>
        </a:p>
      </dgm:t>
    </dgm:pt>
    <dgm:pt modelId="{535191B5-FF7D-4100-9C59-A8A1671059C2}" type="parTrans" cxnId="{CF48AABA-7780-4BFA-925C-6C4A21BF9E41}">
      <dgm:prSet/>
      <dgm:spPr/>
      <dgm:t>
        <a:bodyPr/>
        <a:lstStyle/>
        <a:p>
          <a:endParaRPr lang="en-US"/>
        </a:p>
      </dgm:t>
    </dgm:pt>
    <dgm:pt modelId="{C995E03D-ABCE-4F52-8E99-B18BDC34F57D}" type="sibTrans" cxnId="{CF48AABA-7780-4BFA-925C-6C4A21BF9E41}">
      <dgm:prSet/>
      <dgm:spPr/>
      <dgm:t>
        <a:bodyPr/>
        <a:lstStyle/>
        <a:p>
          <a:endParaRPr lang="en-US"/>
        </a:p>
      </dgm:t>
    </dgm:pt>
    <dgm:pt modelId="{F5612089-37C9-4838-B14E-D4E078B67848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НИШКА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СРЕДИНА</a:t>
          </a:r>
          <a:endParaRPr lang="en-US" b="1" u="sng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E9E6396B-22CF-40F1-B026-0F95DB4F625E}" type="parTrans" cxnId="{2074203F-83DF-43CB-BF16-7FC1E75F972D}">
      <dgm:prSet/>
      <dgm:spPr/>
      <dgm:t>
        <a:bodyPr/>
        <a:lstStyle/>
        <a:p>
          <a:endParaRPr lang="en-US"/>
        </a:p>
      </dgm:t>
    </dgm:pt>
    <dgm:pt modelId="{6687B0B6-9D7B-44E2-AA62-E98FD2923D4A}" type="sibTrans" cxnId="{2074203F-83DF-43CB-BF16-7FC1E75F972D}">
      <dgm:prSet/>
      <dgm:spPr/>
      <dgm:t>
        <a:bodyPr/>
        <a:lstStyle/>
        <a:p>
          <a:endParaRPr lang="en-US"/>
        </a:p>
      </dgm:t>
    </dgm:pt>
    <dgm:pt modelId="{8DA83A4D-7BF7-4272-89AD-B29BB20CB286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sz="2000" b="0" dirty="0" smtClean="0">
              <a:solidFill>
                <a:schemeClr val="accent2"/>
              </a:solidFill>
            </a:rPr>
            <a:t>’’Зона Замфирова’’</a:t>
          </a:r>
          <a:endParaRPr lang="en-US" sz="3600" dirty="0">
            <a:solidFill>
              <a:schemeClr val="accent2"/>
            </a:solidFill>
          </a:endParaRPr>
        </a:p>
      </dgm:t>
    </dgm:pt>
    <dgm:pt modelId="{2E68166A-EBF5-46A6-8CC6-7966C9D6B657}" type="parTrans" cxnId="{80079669-FBD7-4F3E-90C3-04FE033D9513}">
      <dgm:prSet/>
      <dgm:spPr/>
      <dgm:t>
        <a:bodyPr/>
        <a:lstStyle/>
        <a:p>
          <a:endParaRPr lang="en-US"/>
        </a:p>
      </dgm:t>
    </dgm:pt>
    <dgm:pt modelId="{BAC3721D-78F8-4855-8DB0-AB5EC593B655}" type="sibTrans" cxnId="{80079669-FBD7-4F3E-90C3-04FE033D9513}">
      <dgm:prSet/>
      <dgm:spPr/>
      <dgm:t>
        <a:bodyPr/>
        <a:lstStyle/>
        <a:p>
          <a:endParaRPr lang="en-US"/>
        </a:p>
      </dgm:t>
    </dgm:pt>
    <dgm:pt modelId="{BC2E5152-CBF4-4063-A882-B189F56363DB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БЕОГРАДСКА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b="1" u="sng" dirty="0" smtClean="0"/>
            <a:t>СРЕДИНА</a:t>
          </a:r>
          <a:endParaRPr lang="en-US" b="1" u="sng" dirty="0" smtClean="0"/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EAC12BCC-63CE-4D21-B3EF-D21E131EE00B}" type="parTrans" cxnId="{1821D864-F448-46CD-AC94-F8D4A7B492D1}">
      <dgm:prSet/>
      <dgm:spPr/>
      <dgm:t>
        <a:bodyPr/>
        <a:lstStyle/>
        <a:p>
          <a:endParaRPr lang="en-US"/>
        </a:p>
      </dgm:t>
    </dgm:pt>
    <dgm:pt modelId="{D7ABB970-D9AE-457F-A6ED-354AF69607B4}" type="sibTrans" cxnId="{1821D864-F448-46CD-AC94-F8D4A7B492D1}">
      <dgm:prSet/>
      <dgm:spPr/>
      <dgm:t>
        <a:bodyPr/>
        <a:lstStyle/>
        <a:p>
          <a:endParaRPr lang="en-US"/>
        </a:p>
      </dgm:t>
    </dgm:pt>
    <dgm:pt modelId="{24849CF0-8FE1-45EB-AA9B-1A98B6434667}">
      <dgm:prSet phldrT="[Text]" custT="1"/>
      <dgm:spPr/>
      <dgm:t>
        <a:bodyPr/>
        <a:lstStyle/>
        <a:p>
          <a:r>
            <a:rPr lang="sr-Cyrl-CS" sz="1800" dirty="0" smtClean="0">
              <a:solidFill>
                <a:schemeClr val="accent4">
                  <a:lumMod val="75000"/>
                </a:schemeClr>
              </a:solidFill>
            </a:rPr>
            <a:t>’’Чича Јордан’’</a:t>
          </a:r>
          <a:endParaRPr lang="en-US" sz="1800" dirty="0" smtClean="0">
            <a:solidFill>
              <a:schemeClr val="accent4">
                <a:lumMod val="75000"/>
              </a:schemeClr>
            </a:solidFill>
          </a:endParaRPr>
        </a:p>
      </dgm:t>
    </dgm:pt>
    <dgm:pt modelId="{4D28047D-4B92-4764-AFA2-4FA0C209A006}" type="parTrans" cxnId="{A9268C27-ED93-44C4-AAE5-77309BE19966}">
      <dgm:prSet/>
      <dgm:spPr/>
      <dgm:t>
        <a:bodyPr/>
        <a:lstStyle/>
        <a:p>
          <a:endParaRPr lang="en-US"/>
        </a:p>
      </dgm:t>
    </dgm:pt>
    <dgm:pt modelId="{8DA71AA8-487F-4E00-9F31-5CE94B4DA401}" type="sibTrans" cxnId="{A9268C27-ED93-44C4-AAE5-77309BE19966}">
      <dgm:prSet/>
      <dgm:spPr/>
      <dgm:t>
        <a:bodyPr/>
        <a:lstStyle/>
        <a:p>
          <a:endParaRPr lang="en-US"/>
        </a:p>
      </dgm:t>
    </dgm:pt>
    <dgm:pt modelId="{DD34FED3-AF17-43CC-A289-8AFD01514C9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sz="2400" b="0" dirty="0" smtClean="0">
              <a:solidFill>
                <a:schemeClr val="accent2"/>
              </a:solidFill>
            </a:rPr>
            <a:t>’’Ивкова слава’’</a:t>
          </a:r>
          <a:endParaRPr lang="en-US" sz="4000" dirty="0">
            <a:solidFill>
              <a:schemeClr val="accent2"/>
            </a:solidFill>
          </a:endParaRPr>
        </a:p>
      </dgm:t>
    </dgm:pt>
    <dgm:pt modelId="{B8ABDE59-9B14-4AC4-9E83-3CFE31A61EC9}" type="parTrans" cxnId="{0C059EB7-2B5D-4FDD-90D4-106EB17815E8}">
      <dgm:prSet/>
      <dgm:spPr/>
      <dgm:t>
        <a:bodyPr/>
        <a:lstStyle/>
        <a:p>
          <a:endParaRPr lang="en-US"/>
        </a:p>
      </dgm:t>
    </dgm:pt>
    <dgm:pt modelId="{688C1948-0584-410B-800C-52A22C57F6C4}" type="sibTrans" cxnId="{0C059EB7-2B5D-4FDD-90D4-106EB17815E8}">
      <dgm:prSet/>
      <dgm:spPr/>
      <dgm:t>
        <a:bodyPr/>
        <a:lstStyle/>
        <a:p>
          <a:endParaRPr lang="en-US"/>
        </a:p>
      </dgm:t>
    </dgm:pt>
    <dgm:pt modelId="{44967280-CFD4-4D35-812E-8F54E53E9909}">
      <dgm:prSet phldrT="[Text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sr-Latn-CS" sz="2400" b="0" dirty="0" smtClean="0"/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r-Cyrl-CS" sz="2400" b="0" dirty="0" smtClean="0">
              <a:solidFill>
                <a:schemeClr val="accent2"/>
              </a:solidFill>
            </a:rPr>
            <a:t>’’Ибиш-ага’’</a:t>
          </a:r>
          <a:endParaRPr lang="en-US" sz="2400" b="0" dirty="0" smtClean="0">
            <a:solidFill>
              <a:schemeClr val="accent2"/>
            </a:solidFill>
          </a:endParaRPr>
        </a:p>
        <a:p>
          <a:pPr algn="ctr"/>
          <a:endParaRPr lang="en-US" sz="3200" dirty="0"/>
        </a:p>
      </dgm:t>
    </dgm:pt>
    <dgm:pt modelId="{E88CB3CB-6945-4449-BFA4-DB02868F388B}" type="parTrans" cxnId="{4B54E4DD-A367-444D-95E8-F787C7810397}">
      <dgm:prSet/>
      <dgm:spPr/>
      <dgm:t>
        <a:bodyPr/>
        <a:lstStyle/>
        <a:p>
          <a:endParaRPr lang="en-US"/>
        </a:p>
      </dgm:t>
    </dgm:pt>
    <dgm:pt modelId="{9811C1E9-4862-4C0D-B866-3FBF3AF5D50F}" type="sibTrans" cxnId="{4B54E4DD-A367-444D-95E8-F787C7810397}">
      <dgm:prSet/>
      <dgm:spPr/>
      <dgm:t>
        <a:bodyPr/>
        <a:lstStyle/>
        <a:p>
          <a:endParaRPr lang="en-US"/>
        </a:p>
      </dgm:t>
    </dgm:pt>
    <dgm:pt modelId="{F0DBF392-8546-4353-BACA-ED2376981E36}">
      <dgm:prSet phldrT="[Text]" custT="1"/>
      <dgm:spPr/>
      <dgm:t>
        <a:bodyPr/>
        <a:lstStyle/>
        <a:p>
          <a:r>
            <a:rPr lang="sr-Cyrl-CS" sz="1800" dirty="0" smtClean="0">
              <a:solidFill>
                <a:schemeClr val="accent4">
                  <a:lumMod val="75000"/>
                </a:schemeClr>
              </a:solidFill>
            </a:rPr>
            <a:t>’’Кир Герас’’</a:t>
          </a:r>
          <a:endParaRPr lang="en-US" sz="1800" dirty="0" smtClean="0">
            <a:solidFill>
              <a:schemeClr val="accent4">
                <a:lumMod val="75000"/>
              </a:schemeClr>
            </a:solidFill>
          </a:endParaRPr>
        </a:p>
      </dgm:t>
    </dgm:pt>
    <dgm:pt modelId="{F6E6F57E-30B0-41F3-B375-AFE9FCED45EC}" type="parTrans" cxnId="{4735595E-8FCD-4FD2-916D-5DD5E5BD1FC8}">
      <dgm:prSet/>
      <dgm:spPr/>
      <dgm:t>
        <a:bodyPr/>
        <a:lstStyle/>
        <a:p>
          <a:endParaRPr lang="en-US"/>
        </a:p>
      </dgm:t>
    </dgm:pt>
    <dgm:pt modelId="{4395254A-A3B4-4925-AED4-9D6FE6C3C5BF}" type="sibTrans" cxnId="{4735595E-8FCD-4FD2-916D-5DD5E5BD1FC8}">
      <dgm:prSet/>
      <dgm:spPr/>
      <dgm:t>
        <a:bodyPr/>
        <a:lstStyle/>
        <a:p>
          <a:endParaRPr lang="en-US"/>
        </a:p>
      </dgm:t>
    </dgm:pt>
    <dgm:pt modelId="{9EF804C5-EEDF-4BEF-A796-83DCB5C206AD}">
      <dgm:prSet phldrT="[Text]" custT="1"/>
      <dgm:spPr/>
      <dgm:t>
        <a:bodyPr/>
        <a:lstStyle/>
        <a:p>
          <a:r>
            <a:rPr lang="sr-Cyrl-CS" sz="1800" dirty="0" smtClean="0">
              <a:solidFill>
                <a:schemeClr val="accent4">
                  <a:lumMod val="75000"/>
                </a:schemeClr>
              </a:solidFill>
            </a:rPr>
            <a:t>’’Бури и Енглези’’</a:t>
          </a:r>
          <a:endParaRPr lang="en-US" sz="1800" dirty="0" smtClean="0">
            <a:solidFill>
              <a:schemeClr val="accent4">
                <a:lumMod val="75000"/>
              </a:schemeClr>
            </a:solidFill>
          </a:endParaRPr>
        </a:p>
      </dgm:t>
    </dgm:pt>
    <dgm:pt modelId="{2EDA5617-941C-453F-8685-BDF75A39A124}" type="parTrans" cxnId="{855AB4FA-FEB6-4F8D-AAF4-C34638FCA0F4}">
      <dgm:prSet/>
      <dgm:spPr/>
      <dgm:t>
        <a:bodyPr/>
        <a:lstStyle/>
        <a:p>
          <a:endParaRPr lang="en-US"/>
        </a:p>
      </dgm:t>
    </dgm:pt>
    <dgm:pt modelId="{2FCD060D-A5C2-4D0B-AF46-4E08663A59E2}" type="sibTrans" cxnId="{855AB4FA-FEB6-4F8D-AAF4-C34638FCA0F4}">
      <dgm:prSet/>
      <dgm:spPr/>
      <dgm:t>
        <a:bodyPr/>
        <a:lstStyle/>
        <a:p>
          <a:endParaRPr lang="en-US"/>
        </a:p>
      </dgm:t>
    </dgm:pt>
    <dgm:pt modelId="{68B62448-4ABD-4E53-B8EE-0880006C225B}" type="pres">
      <dgm:prSet presAssocID="{2143E8B1-FD8D-4FDE-B2CE-2FFC722A925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3B0EFE-4526-4B8A-A75E-42406437820B}" type="pres">
      <dgm:prSet presAssocID="{DFAE60F2-E082-456F-BF44-06DC39512C68}" presName="root" presStyleCnt="0"/>
      <dgm:spPr/>
      <dgm:t>
        <a:bodyPr/>
        <a:lstStyle/>
        <a:p>
          <a:endParaRPr lang="en-US"/>
        </a:p>
      </dgm:t>
    </dgm:pt>
    <dgm:pt modelId="{EF688081-6A21-4D37-ADE0-E4A53370B042}" type="pres">
      <dgm:prSet presAssocID="{DFAE60F2-E082-456F-BF44-06DC39512C68}" presName="rootComposite" presStyleCnt="0"/>
      <dgm:spPr/>
      <dgm:t>
        <a:bodyPr/>
        <a:lstStyle/>
        <a:p>
          <a:endParaRPr lang="en-US"/>
        </a:p>
      </dgm:t>
    </dgm:pt>
    <dgm:pt modelId="{1162A645-982F-4337-8A27-E4498D18B8FF}" type="pres">
      <dgm:prSet presAssocID="{DFAE60F2-E082-456F-BF44-06DC39512C68}" presName="rootText" presStyleLbl="node1" presStyleIdx="0" presStyleCnt="3" custScaleX="92793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217DD24D-6D51-45F1-A5FC-DCF6D12EE119}" type="pres">
      <dgm:prSet presAssocID="{DFAE60F2-E082-456F-BF44-06DC39512C68}" presName="rootConnector" presStyleLbl="node1" presStyleIdx="0" presStyleCnt="3"/>
      <dgm:spPr/>
      <dgm:t>
        <a:bodyPr/>
        <a:lstStyle/>
        <a:p>
          <a:endParaRPr lang="en-US"/>
        </a:p>
      </dgm:t>
    </dgm:pt>
    <dgm:pt modelId="{DBC6D271-C787-4134-939C-87301D85345E}" type="pres">
      <dgm:prSet presAssocID="{DFAE60F2-E082-456F-BF44-06DC39512C68}" presName="childShape" presStyleCnt="0"/>
      <dgm:spPr/>
      <dgm:t>
        <a:bodyPr/>
        <a:lstStyle/>
        <a:p>
          <a:endParaRPr lang="en-US"/>
        </a:p>
      </dgm:t>
    </dgm:pt>
    <dgm:pt modelId="{96B704C5-B755-48CB-801C-7927EAB7F5BF}" type="pres">
      <dgm:prSet presAssocID="{535191B5-FF7D-4100-9C59-A8A1671059C2}" presName="Name13" presStyleLbl="parChTrans1D2" presStyleIdx="0" presStyleCnt="7"/>
      <dgm:spPr/>
      <dgm:t>
        <a:bodyPr/>
        <a:lstStyle/>
        <a:p>
          <a:endParaRPr lang="en-US"/>
        </a:p>
      </dgm:t>
    </dgm:pt>
    <dgm:pt modelId="{81150475-7D61-47F4-8210-E7EDE4FDC7CD}" type="pres">
      <dgm:prSet presAssocID="{1C29C8AB-8C21-403F-9F49-E75DBDEFF773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CD8A27-5CEF-433A-8FED-338DF3B4683E}" type="pres">
      <dgm:prSet presAssocID="{F5612089-37C9-4838-B14E-D4E078B67848}" presName="root" presStyleCnt="0"/>
      <dgm:spPr/>
      <dgm:t>
        <a:bodyPr/>
        <a:lstStyle/>
        <a:p>
          <a:endParaRPr lang="en-US"/>
        </a:p>
      </dgm:t>
    </dgm:pt>
    <dgm:pt modelId="{B4E26EAC-B57E-44A3-8B5E-68C5CF4E3FD6}" type="pres">
      <dgm:prSet presAssocID="{F5612089-37C9-4838-B14E-D4E078B67848}" presName="rootComposite" presStyleCnt="0"/>
      <dgm:spPr/>
      <dgm:t>
        <a:bodyPr/>
        <a:lstStyle/>
        <a:p>
          <a:endParaRPr lang="en-US"/>
        </a:p>
      </dgm:t>
    </dgm:pt>
    <dgm:pt modelId="{F42D834A-8C16-40EE-8C4F-B905070ACA5D}" type="pres">
      <dgm:prSet presAssocID="{F5612089-37C9-4838-B14E-D4E078B67848}" presName="rootText" presStyleLbl="node1" presStyleIdx="1" presStyleCnt="3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43AC53AA-96A4-484B-B356-4735E34248BF}" type="pres">
      <dgm:prSet presAssocID="{F5612089-37C9-4838-B14E-D4E078B67848}" presName="rootConnector" presStyleLbl="node1" presStyleIdx="1" presStyleCnt="3"/>
      <dgm:spPr/>
      <dgm:t>
        <a:bodyPr/>
        <a:lstStyle/>
        <a:p>
          <a:endParaRPr lang="en-US"/>
        </a:p>
      </dgm:t>
    </dgm:pt>
    <dgm:pt modelId="{09FB2BD7-9823-49CC-8764-AAF594BBD96B}" type="pres">
      <dgm:prSet presAssocID="{F5612089-37C9-4838-B14E-D4E078B67848}" presName="childShape" presStyleCnt="0"/>
      <dgm:spPr/>
      <dgm:t>
        <a:bodyPr/>
        <a:lstStyle/>
        <a:p>
          <a:endParaRPr lang="en-US"/>
        </a:p>
      </dgm:t>
    </dgm:pt>
    <dgm:pt modelId="{95C1FFB6-59FE-4602-9BE6-67F0426F194E}" type="pres">
      <dgm:prSet presAssocID="{2E68166A-EBF5-46A6-8CC6-7966C9D6B657}" presName="Name13" presStyleLbl="parChTrans1D2" presStyleIdx="1" presStyleCnt="7"/>
      <dgm:spPr/>
      <dgm:t>
        <a:bodyPr/>
        <a:lstStyle/>
        <a:p>
          <a:endParaRPr lang="en-US"/>
        </a:p>
      </dgm:t>
    </dgm:pt>
    <dgm:pt modelId="{82E87DD1-F5AC-4553-B099-94BDCDA5EE78}" type="pres">
      <dgm:prSet presAssocID="{8DA83A4D-7BF7-4272-89AD-B29BB20CB286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52205-89A0-4295-A062-39E42F589438}" type="pres">
      <dgm:prSet presAssocID="{B8ABDE59-9B14-4AC4-9E83-3CFE31A61EC9}" presName="Name13" presStyleLbl="parChTrans1D2" presStyleIdx="2" presStyleCnt="7"/>
      <dgm:spPr/>
      <dgm:t>
        <a:bodyPr/>
        <a:lstStyle/>
        <a:p>
          <a:endParaRPr lang="en-US"/>
        </a:p>
      </dgm:t>
    </dgm:pt>
    <dgm:pt modelId="{65362BFF-FA00-4BDC-B8FB-088C13FE1037}" type="pres">
      <dgm:prSet presAssocID="{DD34FED3-AF17-43CC-A289-8AFD01514C9B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E6F7C3-8BCC-4E41-A57E-E957C1EDA4F6}" type="pres">
      <dgm:prSet presAssocID="{E88CB3CB-6945-4449-BFA4-DB02868F388B}" presName="Name13" presStyleLbl="parChTrans1D2" presStyleIdx="3" presStyleCnt="7"/>
      <dgm:spPr/>
      <dgm:t>
        <a:bodyPr/>
        <a:lstStyle/>
        <a:p>
          <a:endParaRPr lang="en-US"/>
        </a:p>
      </dgm:t>
    </dgm:pt>
    <dgm:pt modelId="{554C8749-972E-4DE8-A957-6AC555B89A9D}" type="pres">
      <dgm:prSet presAssocID="{44967280-CFD4-4D35-812E-8F54E53E9909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99724E-BC85-46DD-8656-4B1D426C50F1}" type="pres">
      <dgm:prSet presAssocID="{BC2E5152-CBF4-4063-A882-B189F56363DB}" presName="root" presStyleCnt="0"/>
      <dgm:spPr/>
      <dgm:t>
        <a:bodyPr/>
        <a:lstStyle/>
        <a:p>
          <a:endParaRPr lang="en-US"/>
        </a:p>
      </dgm:t>
    </dgm:pt>
    <dgm:pt modelId="{374F6DCF-8301-46E8-AA94-4BBA60FFDE33}" type="pres">
      <dgm:prSet presAssocID="{BC2E5152-CBF4-4063-A882-B189F56363DB}" presName="rootComposite" presStyleCnt="0"/>
      <dgm:spPr/>
      <dgm:t>
        <a:bodyPr/>
        <a:lstStyle/>
        <a:p>
          <a:endParaRPr lang="en-US"/>
        </a:p>
      </dgm:t>
    </dgm:pt>
    <dgm:pt modelId="{E23FE78A-CD9B-4F54-9C9A-A4967635FCA7}" type="pres">
      <dgm:prSet presAssocID="{BC2E5152-CBF4-4063-A882-B189F56363DB}" presName="rootText" presStyleLbl="node1" presStyleIdx="2" presStyleCnt="3"/>
      <dgm:spPr>
        <a:prstGeom prst="round2DiagRect">
          <a:avLst/>
        </a:prstGeom>
      </dgm:spPr>
      <dgm:t>
        <a:bodyPr/>
        <a:lstStyle/>
        <a:p>
          <a:endParaRPr lang="en-US"/>
        </a:p>
      </dgm:t>
    </dgm:pt>
    <dgm:pt modelId="{17220529-B575-4A32-A82E-1F1D648D1E83}" type="pres">
      <dgm:prSet presAssocID="{BC2E5152-CBF4-4063-A882-B189F56363DB}" presName="rootConnector" presStyleLbl="node1" presStyleIdx="2" presStyleCnt="3"/>
      <dgm:spPr/>
      <dgm:t>
        <a:bodyPr/>
        <a:lstStyle/>
        <a:p>
          <a:endParaRPr lang="en-US"/>
        </a:p>
      </dgm:t>
    </dgm:pt>
    <dgm:pt modelId="{44B050F2-2F8D-4CE0-80DD-2EF20DA7EB57}" type="pres">
      <dgm:prSet presAssocID="{BC2E5152-CBF4-4063-A882-B189F56363DB}" presName="childShape" presStyleCnt="0"/>
      <dgm:spPr/>
      <dgm:t>
        <a:bodyPr/>
        <a:lstStyle/>
        <a:p>
          <a:endParaRPr lang="en-US"/>
        </a:p>
      </dgm:t>
    </dgm:pt>
    <dgm:pt modelId="{807E9D7F-99C4-4B9C-965D-F1F10A1AFC33}" type="pres">
      <dgm:prSet presAssocID="{4D28047D-4B92-4764-AFA2-4FA0C209A006}" presName="Name13" presStyleLbl="parChTrans1D2" presStyleIdx="4" presStyleCnt="7"/>
      <dgm:spPr/>
      <dgm:t>
        <a:bodyPr/>
        <a:lstStyle/>
        <a:p>
          <a:endParaRPr lang="en-US"/>
        </a:p>
      </dgm:t>
    </dgm:pt>
    <dgm:pt modelId="{4E81B324-565C-4BB8-8F78-5648BF66136A}" type="pres">
      <dgm:prSet presAssocID="{24849CF0-8FE1-45EB-AA9B-1A98B6434667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245BC-0932-4751-A3A2-EAFDDBDCF29E}" type="pres">
      <dgm:prSet presAssocID="{F6E6F57E-30B0-41F3-B375-AFE9FCED45EC}" presName="Name13" presStyleLbl="parChTrans1D2" presStyleIdx="5" presStyleCnt="7"/>
      <dgm:spPr/>
      <dgm:t>
        <a:bodyPr/>
        <a:lstStyle/>
        <a:p>
          <a:endParaRPr lang="en-US"/>
        </a:p>
      </dgm:t>
    </dgm:pt>
    <dgm:pt modelId="{1ABBC5FC-A896-453F-97A4-9D49950A0928}" type="pres">
      <dgm:prSet presAssocID="{F0DBF392-8546-4353-BACA-ED2376981E36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4DDE5-B1AE-4E9E-AB0F-BBD535D19110}" type="pres">
      <dgm:prSet presAssocID="{2EDA5617-941C-453F-8685-BDF75A39A124}" presName="Name13" presStyleLbl="parChTrans1D2" presStyleIdx="6" presStyleCnt="7"/>
      <dgm:spPr/>
      <dgm:t>
        <a:bodyPr/>
        <a:lstStyle/>
        <a:p>
          <a:endParaRPr lang="en-US"/>
        </a:p>
      </dgm:t>
    </dgm:pt>
    <dgm:pt modelId="{43231C49-CD3A-4387-B91D-0C34147F5A3E}" type="pres">
      <dgm:prSet presAssocID="{9EF804C5-EEDF-4BEF-A796-83DCB5C206AD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268C27-ED93-44C4-AAE5-77309BE19966}" srcId="{BC2E5152-CBF4-4063-A882-B189F56363DB}" destId="{24849CF0-8FE1-45EB-AA9B-1A98B6434667}" srcOrd="0" destOrd="0" parTransId="{4D28047D-4B92-4764-AFA2-4FA0C209A006}" sibTransId="{8DA71AA8-487F-4E00-9F31-5CE94B4DA401}"/>
    <dgm:cxn modelId="{4B54E4DD-A367-444D-95E8-F787C7810397}" srcId="{F5612089-37C9-4838-B14E-D4E078B67848}" destId="{44967280-CFD4-4D35-812E-8F54E53E9909}" srcOrd="2" destOrd="0" parTransId="{E88CB3CB-6945-4449-BFA4-DB02868F388B}" sibTransId="{9811C1E9-4862-4C0D-B866-3FBF3AF5D50F}"/>
    <dgm:cxn modelId="{001B9D2C-46B3-4CB9-831A-6438AD184DB1}" type="presOf" srcId="{2E68166A-EBF5-46A6-8CC6-7966C9D6B657}" destId="{95C1FFB6-59FE-4602-9BE6-67F0426F194E}" srcOrd="0" destOrd="0" presId="urn:microsoft.com/office/officeart/2005/8/layout/hierarchy3"/>
    <dgm:cxn modelId="{80079669-FBD7-4F3E-90C3-04FE033D9513}" srcId="{F5612089-37C9-4838-B14E-D4E078B67848}" destId="{8DA83A4D-7BF7-4272-89AD-B29BB20CB286}" srcOrd="0" destOrd="0" parTransId="{2E68166A-EBF5-46A6-8CC6-7966C9D6B657}" sibTransId="{BAC3721D-78F8-4855-8DB0-AB5EC593B655}"/>
    <dgm:cxn modelId="{D7A59428-6384-4021-AC66-F41CEC7EABA8}" type="presOf" srcId="{B8ABDE59-9B14-4AC4-9E83-3CFE31A61EC9}" destId="{1B852205-89A0-4295-A062-39E42F589438}" srcOrd="0" destOrd="0" presId="urn:microsoft.com/office/officeart/2005/8/layout/hierarchy3"/>
    <dgm:cxn modelId="{E28BF010-D322-4A0A-BB09-9C38461C387B}" type="presOf" srcId="{2143E8B1-FD8D-4FDE-B2CE-2FFC722A9256}" destId="{68B62448-4ABD-4E53-B8EE-0880006C225B}" srcOrd="0" destOrd="0" presId="urn:microsoft.com/office/officeart/2005/8/layout/hierarchy3"/>
    <dgm:cxn modelId="{E8D2C2E9-C4EA-4FA4-9C85-D0EB110BCBDE}" type="presOf" srcId="{DFAE60F2-E082-456F-BF44-06DC39512C68}" destId="{1162A645-982F-4337-8A27-E4498D18B8FF}" srcOrd="0" destOrd="0" presId="urn:microsoft.com/office/officeart/2005/8/layout/hierarchy3"/>
    <dgm:cxn modelId="{2F203039-0288-4682-AD07-B34C213155A3}" type="presOf" srcId="{BC2E5152-CBF4-4063-A882-B189F56363DB}" destId="{E23FE78A-CD9B-4F54-9C9A-A4967635FCA7}" srcOrd="0" destOrd="0" presId="urn:microsoft.com/office/officeart/2005/8/layout/hierarchy3"/>
    <dgm:cxn modelId="{376DB8B7-453E-4C66-8FEB-0462636A7E87}" type="presOf" srcId="{F5612089-37C9-4838-B14E-D4E078B67848}" destId="{F42D834A-8C16-40EE-8C4F-B905070ACA5D}" srcOrd="0" destOrd="0" presId="urn:microsoft.com/office/officeart/2005/8/layout/hierarchy3"/>
    <dgm:cxn modelId="{57B7CB76-F7BF-4F26-930C-69A71E4C32C9}" type="presOf" srcId="{535191B5-FF7D-4100-9C59-A8A1671059C2}" destId="{96B704C5-B755-48CB-801C-7927EAB7F5BF}" srcOrd="0" destOrd="0" presId="urn:microsoft.com/office/officeart/2005/8/layout/hierarchy3"/>
    <dgm:cxn modelId="{9684764A-3B97-4672-99C4-C9BD11BD8A24}" type="presOf" srcId="{1C29C8AB-8C21-403F-9F49-E75DBDEFF773}" destId="{81150475-7D61-47F4-8210-E7EDE4FDC7CD}" srcOrd="0" destOrd="0" presId="urn:microsoft.com/office/officeart/2005/8/layout/hierarchy3"/>
    <dgm:cxn modelId="{AADF2A47-20A9-4541-A353-A5F5A17B62D1}" type="presOf" srcId="{9EF804C5-EEDF-4BEF-A796-83DCB5C206AD}" destId="{43231C49-CD3A-4387-B91D-0C34147F5A3E}" srcOrd="0" destOrd="0" presId="urn:microsoft.com/office/officeart/2005/8/layout/hierarchy3"/>
    <dgm:cxn modelId="{4735595E-8FCD-4FD2-916D-5DD5E5BD1FC8}" srcId="{BC2E5152-CBF4-4063-A882-B189F56363DB}" destId="{F0DBF392-8546-4353-BACA-ED2376981E36}" srcOrd="1" destOrd="0" parTransId="{F6E6F57E-30B0-41F3-B375-AFE9FCED45EC}" sibTransId="{4395254A-A3B4-4925-AED4-9D6FE6C3C5BF}"/>
    <dgm:cxn modelId="{B25ADFAB-84DE-4FCF-B357-DA4EBF4598CC}" type="presOf" srcId="{4D28047D-4B92-4764-AFA2-4FA0C209A006}" destId="{807E9D7F-99C4-4B9C-965D-F1F10A1AFC33}" srcOrd="0" destOrd="0" presId="urn:microsoft.com/office/officeart/2005/8/layout/hierarchy3"/>
    <dgm:cxn modelId="{855AB4FA-FEB6-4F8D-AAF4-C34638FCA0F4}" srcId="{BC2E5152-CBF4-4063-A882-B189F56363DB}" destId="{9EF804C5-EEDF-4BEF-A796-83DCB5C206AD}" srcOrd="2" destOrd="0" parTransId="{2EDA5617-941C-453F-8685-BDF75A39A124}" sibTransId="{2FCD060D-A5C2-4D0B-AF46-4E08663A59E2}"/>
    <dgm:cxn modelId="{2074203F-83DF-43CB-BF16-7FC1E75F972D}" srcId="{2143E8B1-FD8D-4FDE-B2CE-2FFC722A9256}" destId="{F5612089-37C9-4838-B14E-D4E078B67848}" srcOrd="1" destOrd="0" parTransId="{E9E6396B-22CF-40F1-B026-0F95DB4F625E}" sibTransId="{6687B0B6-9D7B-44E2-AA62-E98FD2923D4A}"/>
    <dgm:cxn modelId="{2181106C-AD1A-4704-AF5B-D6871EEF1094}" type="presOf" srcId="{44967280-CFD4-4D35-812E-8F54E53E9909}" destId="{554C8749-972E-4DE8-A957-6AC555B89A9D}" srcOrd="0" destOrd="0" presId="urn:microsoft.com/office/officeart/2005/8/layout/hierarchy3"/>
    <dgm:cxn modelId="{21A34379-FFB7-4BBD-84B2-AA0DA84C0FE0}" type="presOf" srcId="{8DA83A4D-7BF7-4272-89AD-B29BB20CB286}" destId="{82E87DD1-F5AC-4553-B099-94BDCDA5EE78}" srcOrd="0" destOrd="0" presId="urn:microsoft.com/office/officeart/2005/8/layout/hierarchy3"/>
    <dgm:cxn modelId="{44A9038B-2E63-4E90-A941-152F8A07B148}" srcId="{2143E8B1-FD8D-4FDE-B2CE-2FFC722A9256}" destId="{DFAE60F2-E082-456F-BF44-06DC39512C68}" srcOrd="0" destOrd="0" parTransId="{783EB5F6-C985-4020-98D6-8973577BCFD6}" sibTransId="{AD424489-4E77-4856-B1EE-00117640A9AA}"/>
    <dgm:cxn modelId="{31815D8D-B966-49DE-B1A9-5B5995B8838A}" type="presOf" srcId="{24849CF0-8FE1-45EB-AA9B-1A98B6434667}" destId="{4E81B324-565C-4BB8-8F78-5648BF66136A}" srcOrd="0" destOrd="0" presId="urn:microsoft.com/office/officeart/2005/8/layout/hierarchy3"/>
    <dgm:cxn modelId="{13E062CB-A153-4E51-9662-7E3602167307}" type="presOf" srcId="{BC2E5152-CBF4-4063-A882-B189F56363DB}" destId="{17220529-B575-4A32-A82E-1F1D648D1E83}" srcOrd="1" destOrd="0" presId="urn:microsoft.com/office/officeart/2005/8/layout/hierarchy3"/>
    <dgm:cxn modelId="{D671EE71-9BC2-45F6-B31D-A893DD28A084}" type="presOf" srcId="{2EDA5617-941C-453F-8685-BDF75A39A124}" destId="{F244DDE5-B1AE-4E9E-AB0F-BBD535D19110}" srcOrd="0" destOrd="0" presId="urn:microsoft.com/office/officeart/2005/8/layout/hierarchy3"/>
    <dgm:cxn modelId="{C9ED40AF-9BEA-48FA-A2CC-988727860A92}" type="presOf" srcId="{E88CB3CB-6945-4449-BFA4-DB02868F388B}" destId="{E6E6F7C3-8BCC-4E41-A57E-E957C1EDA4F6}" srcOrd="0" destOrd="0" presId="urn:microsoft.com/office/officeart/2005/8/layout/hierarchy3"/>
    <dgm:cxn modelId="{0C059EB7-2B5D-4FDD-90D4-106EB17815E8}" srcId="{F5612089-37C9-4838-B14E-D4E078B67848}" destId="{DD34FED3-AF17-43CC-A289-8AFD01514C9B}" srcOrd="1" destOrd="0" parTransId="{B8ABDE59-9B14-4AC4-9E83-3CFE31A61EC9}" sibTransId="{688C1948-0584-410B-800C-52A22C57F6C4}"/>
    <dgm:cxn modelId="{CF48AABA-7780-4BFA-925C-6C4A21BF9E41}" srcId="{DFAE60F2-E082-456F-BF44-06DC39512C68}" destId="{1C29C8AB-8C21-403F-9F49-E75DBDEFF773}" srcOrd="0" destOrd="0" parTransId="{535191B5-FF7D-4100-9C59-A8A1671059C2}" sibTransId="{C995E03D-ABCE-4F52-8E99-B18BDC34F57D}"/>
    <dgm:cxn modelId="{ACD5B462-FD5C-429C-8BAF-FB48679A0731}" type="presOf" srcId="{DD34FED3-AF17-43CC-A289-8AFD01514C9B}" destId="{65362BFF-FA00-4BDC-B8FB-088C13FE1037}" srcOrd="0" destOrd="0" presId="urn:microsoft.com/office/officeart/2005/8/layout/hierarchy3"/>
    <dgm:cxn modelId="{BAA02C6B-30B2-410A-A14A-7A1080DA4CC7}" type="presOf" srcId="{F5612089-37C9-4838-B14E-D4E078B67848}" destId="{43AC53AA-96A4-484B-B356-4735E34248BF}" srcOrd="1" destOrd="0" presId="urn:microsoft.com/office/officeart/2005/8/layout/hierarchy3"/>
    <dgm:cxn modelId="{FEBA6C94-427C-4E15-B816-8E89198A14A9}" type="presOf" srcId="{DFAE60F2-E082-456F-BF44-06DC39512C68}" destId="{217DD24D-6D51-45F1-A5FC-DCF6D12EE119}" srcOrd="1" destOrd="0" presId="urn:microsoft.com/office/officeart/2005/8/layout/hierarchy3"/>
    <dgm:cxn modelId="{5149F9CE-2DC4-49D7-A060-9603776C6D48}" type="presOf" srcId="{F0DBF392-8546-4353-BACA-ED2376981E36}" destId="{1ABBC5FC-A896-453F-97A4-9D49950A0928}" srcOrd="0" destOrd="0" presId="urn:microsoft.com/office/officeart/2005/8/layout/hierarchy3"/>
    <dgm:cxn modelId="{1821D864-F448-46CD-AC94-F8D4A7B492D1}" srcId="{2143E8B1-FD8D-4FDE-B2CE-2FFC722A9256}" destId="{BC2E5152-CBF4-4063-A882-B189F56363DB}" srcOrd="2" destOrd="0" parTransId="{EAC12BCC-63CE-4D21-B3EF-D21E131EE00B}" sibTransId="{D7ABB970-D9AE-457F-A6ED-354AF69607B4}"/>
    <dgm:cxn modelId="{F2912B2B-A868-42A1-AC1D-2AAEE6D478BC}" type="presOf" srcId="{F6E6F57E-30B0-41F3-B375-AFE9FCED45EC}" destId="{D81245BC-0932-4751-A3A2-EAFDDBDCF29E}" srcOrd="0" destOrd="0" presId="urn:microsoft.com/office/officeart/2005/8/layout/hierarchy3"/>
    <dgm:cxn modelId="{FEE16A1A-0304-4F0D-8A43-E9AC872AD8C6}" type="presParOf" srcId="{68B62448-4ABD-4E53-B8EE-0880006C225B}" destId="{563B0EFE-4526-4B8A-A75E-42406437820B}" srcOrd="0" destOrd="0" presId="urn:microsoft.com/office/officeart/2005/8/layout/hierarchy3"/>
    <dgm:cxn modelId="{6C739248-2FD1-47D6-BBBC-DF5FEFE1606F}" type="presParOf" srcId="{563B0EFE-4526-4B8A-A75E-42406437820B}" destId="{EF688081-6A21-4D37-ADE0-E4A53370B042}" srcOrd="0" destOrd="0" presId="urn:microsoft.com/office/officeart/2005/8/layout/hierarchy3"/>
    <dgm:cxn modelId="{A0F31163-B469-43A0-9981-D4231E361B2C}" type="presParOf" srcId="{EF688081-6A21-4D37-ADE0-E4A53370B042}" destId="{1162A645-982F-4337-8A27-E4498D18B8FF}" srcOrd="0" destOrd="0" presId="urn:microsoft.com/office/officeart/2005/8/layout/hierarchy3"/>
    <dgm:cxn modelId="{8CBD6005-29D0-45EF-9AC9-C92C597FE397}" type="presParOf" srcId="{EF688081-6A21-4D37-ADE0-E4A53370B042}" destId="{217DD24D-6D51-45F1-A5FC-DCF6D12EE119}" srcOrd="1" destOrd="0" presId="urn:microsoft.com/office/officeart/2005/8/layout/hierarchy3"/>
    <dgm:cxn modelId="{ADFE380C-5ADD-45FD-B85B-24F038F26C4B}" type="presParOf" srcId="{563B0EFE-4526-4B8A-A75E-42406437820B}" destId="{DBC6D271-C787-4134-939C-87301D85345E}" srcOrd="1" destOrd="0" presId="urn:microsoft.com/office/officeart/2005/8/layout/hierarchy3"/>
    <dgm:cxn modelId="{9E28481F-41C3-4221-8C67-070D29190678}" type="presParOf" srcId="{DBC6D271-C787-4134-939C-87301D85345E}" destId="{96B704C5-B755-48CB-801C-7927EAB7F5BF}" srcOrd="0" destOrd="0" presId="urn:microsoft.com/office/officeart/2005/8/layout/hierarchy3"/>
    <dgm:cxn modelId="{8DB48677-A238-43AF-B230-368CCCB5B21E}" type="presParOf" srcId="{DBC6D271-C787-4134-939C-87301D85345E}" destId="{81150475-7D61-47F4-8210-E7EDE4FDC7CD}" srcOrd="1" destOrd="0" presId="urn:microsoft.com/office/officeart/2005/8/layout/hierarchy3"/>
    <dgm:cxn modelId="{681E6B73-355F-492B-BBC0-4F9A64B6A6AE}" type="presParOf" srcId="{68B62448-4ABD-4E53-B8EE-0880006C225B}" destId="{B9CD8A27-5CEF-433A-8FED-338DF3B4683E}" srcOrd="1" destOrd="0" presId="urn:microsoft.com/office/officeart/2005/8/layout/hierarchy3"/>
    <dgm:cxn modelId="{89D730FD-3206-4883-A387-8EC7AB7458F7}" type="presParOf" srcId="{B9CD8A27-5CEF-433A-8FED-338DF3B4683E}" destId="{B4E26EAC-B57E-44A3-8B5E-68C5CF4E3FD6}" srcOrd="0" destOrd="0" presId="urn:microsoft.com/office/officeart/2005/8/layout/hierarchy3"/>
    <dgm:cxn modelId="{1E98A5C2-C6D8-47DD-8789-EAE9D2D9CED5}" type="presParOf" srcId="{B4E26EAC-B57E-44A3-8B5E-68C5CF4E3FD6}" destId="{F42D834A-8C16-40EE-8C4F-B905070ACA5D}" srcOrd="0" destOrd="0" presId="urn:microsoft.com/office/officeart/2005/8/layout/hierarchy3"/>
    <dgm:cxn modelId="{0F334528-9D8F-4530-954C-238BD152D435}" type="presParOf" srcId="{B4E26EAC-B57E-44A3-8B5E-68C5CF4E3FD6}" destId="{43AC53AA-96A4-484B-B356-4735E34248BF}" srcOrd="1" destOrd="0" presId="urn:microsoft.com/office/officeart/2005/8/layout/hierarchy3"/>
    <dgm:cxn modelId="{5EE08F4A-2E17-43AC-8253-110BA9A17794}" type="presParOf" srcId="{B9CD8A27-5CEF-433A-8FED-338DF3B4683E}" destId="{09FB2BD7-9823-49CC-8764-AAF594BBD96B}" srcOrd="1" destOrd="0" presId="urn:microsoft.com/office/officeart/2005/8/layout/hierarchy3"/>
    <dgm:cxn modelId="{578667DE-6330-4490-A678-DFFBADA4FF59}" type="presParOf" srcId="{09FB2BD7-9823-49CC-8764-AAF594BBD96B}" destId="{95C1FFB6-59FE-4602-9BE6-67F0426F194E}" srcOrd="0" destOrd="0" presId="urn:microsoft.com/office/officeart/2005/8/layout/hierarchy3"/>
    <dgm:cxn modelId="{8E5B4D45-45B0-4E6D-825F-9E5391AA8FF7}" type="presParOf" srcId="{09FB2BD7-9823-49CC-8764-AAF594BBD96B}" destId="{82E87DD1-F5AC-4553-B099-94BDCDA5EE78}" srcOrd="1" destOrd="0" presId="urn:microsoft.com/office/officeart/2005/8/layout/hierarchy3"/>
    <dgm:cxn modelId="{586363C9-C188-4180-ACEC-971D8416D734}" type="presParOf" srcId="{09FB2BD7-9823-49CC-8764-AAF594BBD96B}" destId="{1B852205-89A0-4295-A062-39E42F589438}" srcOrd="2" destOrd="0" presId="urn:microsoft.com/office/officeart/2005/8/layout/hierarchy3"/>
    <dgm:cxn modelId="{EAE07654-B1CD-4CF9-BC74-0F06DE407A41}" type="presParOf" srcId="{09FB2BD7-9823-49CC-8764-AAF594BBD96B}" destId="{65362BFF-FA00-4BDC-B8FB-088C13FE1037}" srcOrd="3" destOrd="0" presId="urn:microsoft.com/office/officeart/2005/8/layout/hierarchy3"/>
    <dgm:cxn modelId="{840B58B1-8B8C-4482-B90B-BE135237A1CD}" type="presParOf" srcId="{09FB2BD7-9823-49CC-8764-AAF594BBD96B}" destId="{E6E6F7C3-8BCC-4E41-A57E-E957C1EDA4F6}" srcOrd="4" destOrd="0" presId="urn:microsoft.com/office/officeart/2005/8/layout/hierarchy3"/>
    <dgm:cxn modelId="{649A7C91-FEA6-4842-BCD4-573666B3EFB3}" type="presParOf" srcId="{09FB2BD7-9823-49CC-8764-AAF594BBD96B}" destId="{554C8749-972E-4DE8-A957-6AC555B89A9D}" srcOrd="5" destOrd="0" presId="urn:microsoft.com/office/officeart/2005/8/layout/hierarchy3"/>
    <dgm:cxn modelId="{0BC68996-93E8-4DA6-927A-ECA473CCE5B1}" type="presParOf" srcId="{68B62448-4ABD-4E53-B8EE-0880006C225B}" destId="{1799724E-BC85-46DD-8656-4B1D426C50F1}" srcOrd="2" destOrd="0" presId="urn:microsoft.com/office/officeart/2005/8/layout/hierarchy3"/>
    <dgm:cxn modelId="{264D3F23-0AB9-4C15-9ADC-59E18C4E47E2}" type="presParOf" srcId="{1799724E-BC85-46DD-8656-4B1D426C50F1}" destId="{374F6DCF-8301-46E8-AA94-4BBA60FFDE33}" srcOrd="0" destOrd="0" presId="urn:microsoft.com/office/officeart/2005/8/layout/hierarchy3"/>
    <dgm:cxn modelId="{98077DE1-88DF-4E9B-A5EB-1E1A424793EC}" type="presParOf" srcId="{374F6DCF-8301-46E8-AA94-4BBA60FFDE33}" destId="{E23FE78A-CD9B-4F54-9C9A-A4967635FCA7}" srcOrd="0" destOrd="0" presId="urn:microsoft.com/office/officeart/2005/8/layout/hierarchy3"/>
    <dgm:cxn modelId="{019345F3-9409-45EF-A720-09DD7EE6182B}" type="presParOf" srcId="{374F6DCF-8301-46E8-AA94-4BBA60FFDE33}" destId="{17220529-B575-4A32-A82E-1F1D648D1E83}" srcOrd="1" destOrd="0" presId="urn:microsoft.com/office/officeart/2005/8/layout/hierarchy3"/>
    <dgm:cxn modelId="{C0804172-DE78-4CF2-ABB0-82BB7CBBF57F}" type="presParOf" srcId="{1799724E-BC85-46DD-8656-4B1D426C50F1}" destId="{44B050F2-2F8D-4CE0-80DD-2EF20DA7EB57}" srcOrd="1" destOrd="0" presId="urn:microsoft.com/office/officeart/2005/8/layout/hierarchy3"/>
    <dgm:cxn modelId="{400A07C7-F3BC-48C3-8A8B-9227EDE6FDFD}" type="presParOf" srcId="{44B050F2-2F8D-4CE0-80DD-2EF20DA7EB57}" destId="{807E9D7F-99C4-4B9C-965D-F1F10A1AFC33}" srcOrd="0" destOrd="0" presId="urn:microsoft.com/office/officeart/2005/8/layout/hierarchy3"/>
    <dgm:cxn modelId="{8E28FF02-C045-4EB5-8BA4-E855621D7884}" type="presParOf" srcId="{44B050F2-2F8D-4CE0-80DD-2EF20DA7EB57}" destId="{4E81B324-565C-4BB8-8F78-5648BF66136A}" srcOrd="1" destOrd="0" presId="urn:microsoft.com/office/officeart/2005/8/layout/hierarchy3"/>
    <dgm:cxn modelId="{51639242-9D18-4C63-A8FC-041B71BD61A9}" type="presParOf" srcId="{44B050F2-2F8D-4CE0-80DD-2EF20DA7EB57}" destId="{D81245BC-0932-4751-A3A2-EAFDDBDCF29E}" srcOrd="2" destOrd="0" presId="urn:microsoft.com/office/officeart/2005/8/layout/hierarchy3"/>
    <dgm:cxn modelId="{B8C06B02-584D-46EE-AB8B-0E64B26E0CB7}" type="presParOf" srcId="{44B050F2-2F8D-4CE0-80DD-2EF20DA7EB57}" destId="{1ABBC5FC-A896-453F-97A4-9D49950A0928}" srcOrd="3" destOrd="0" presId="urn:microsoft.com/office/officeart/2005/8/layout/hierarchy3"/>
    <dgm:cxn modelId="{01A3A825-6681-40E5-8E59-2A55B698B8FD}" type="presParOf" srcId="{44B050F2-2F8D-4CE0-80DD-2EF20DA7EB57}" destId="{F244DDE5-B1AE-4E9E-AB0F-BBD535D19110}" srcOrd="4" destOrd="0" presId="urn:microsoft.com/office/officeart/2005/8/layout/hierarchy3"/>
    <dgm:cxn modelId="{985CC2E1-F08F-4AE1-B875-B71445DB24C5}" type="presParOf" srcId="{44B050F2-2F8D-4CE0-80DD-2EF20DA7EB57}" destId="{43231C49-CD3A-4387-B91D-0C34147F5A3E}" srcOrd="5" destOrd="0" presId="urn:microsoft.com/office/officeart/2005/8/layout/hierarchy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EE236-335B-4278-B3EF-8665BA0AA83C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9C6C1-E5D0-45BF-ACC4-85D3B4F9EA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A42CD1-B3EC-4117-819D-9916C5A412DC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9DCBD3-E1F2-4817-8F34-8EC8CB607C64}" type="datetimeFigureOut">
              <a:rPr lang="en-US" smtClean="0"/>
              <a:pPr/>
              <a:t>8/15/2010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31CD138-910B-4CD1-B9E3-66141D0A35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305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Стеван Сремац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3856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dirty="0" smtClean="0"/>
              <a:t>ПОП ЋИРА И ПОП СПИРА</a:t>
            </a:r>
            <a:endParaRPr/>
          </a:p>
        </p:txBody>
      </p:sp>
      <p:pic>
        <p:nvPicPr>
          <p:cNvPr id="5" name="Picture 4" descr="Pop Ćira i pop Spir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4114800"/>
            <a:ext cx="15240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 descr="http://www.knjizara.com/pls/pic/k.pokazi_sliku?idslike=475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4114800"/>
            <a:ext cx="1600200" cy="22859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Pop Cira i pop Spira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81800" y="4114800"/>
            <a:ext cx="15240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385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385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8382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mtClean="0">
                <a:solidFill>
                  <a:srgbClr val="FF0000"/>
                </a:solidFill>
              </a:rPr>
              <a:t>ЈЕЗИЧКЕ ЗАНИМЉИВОСТИ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5750" y="1066800"/>
            <a:ext cx="8572500" cy="57912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sr-Cyrl-CS" sz="1000" b="1" u="sng" dirty="0" smtClean="0">
              <a:solidFill>
                <a:srgbClr val="FF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sr-Cyrl-CS" sz="18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СРПСКЕ НАРОДНЕ РЕЧИ</a:t>
            </a:r>
            <a:r>
              <a:rPr lang="sr-Cyrl-CS" sz="1800" b="1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  -  </a:t>
            </a:r>
            <a:r>
              <a:rPr lang="sr-Cyrl-CS" sz="1800" dirty="0" smtClean="0">
                <a:latin typeface="Arial" charset="0"/>
                <a:ea typeface="Times New Roman" pitchFamily="18" charset="0"/>
                <a:cs typeface="Arial" charset="0"/>
              </a:rPr>
              <a:t>мајка, жена, дете, отац, свирати, певати...</a:t>
            </a: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sr-Latn-CS" sz="1800" b="1" dirty="0" smtClean="0">
              <a:solidFill>
                <a:srgbClr val="CC22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sr-Cyrl-CS" sz="1800" b="1" dirty="0" smtClean="0">
              <a:solidFill>
                <a:srgbClr val="CC22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sr-Cyrl-CS" sz="18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ПРОВИНЦИЈАЛИЗМИ</a:t>
            </a:r>
            <a:r>
              <a:rPr lang="sr-Cyrl-CS" sz="1800" b="1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 -  </a:t>
            </a:r>
            <a:r>
              <a:rPr lang="sr-Latn-CS" sz="1800" dirty="0" smtClean="0">
                <a:latin typeface="Arial" charset="0"/>
                <a:ea typeface="Times New Roman" pitchFamily="18" charset="0"/>
                <a:cs typeface="Arial" charset="0"/>
              </a:rPr>
              <a:t>он воле, да останеду, бидну, волем, немецки</a:t>
            </a:r>
            <a:r>
              <a:rPr lang="sr-Cyrl-CS" sz="1800" dirty="0" smtClean="0">
                <a:latin typeface="Arial" charset="0"/>
                <a:ea typeface="Times New Roman" pitchFamily="18" charset="0"/>
                <a:cs typeface="Arial" charset="0"/>
              </a:rPr>
              <a:t>, останеду, волијем, меникана, тебикана, концелариста, правиду, касти, даклеми, јево, млезимац, за видити, ш њоме, комендија...</a:t>
            </a: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sr-Cyrl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sr-Cyrl-CS" sz="18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АРХАИЗМИ</a:t>
            </a:r>
            <a:r>
              <a:rPr lang="sr-Latn-CS" sz="1800" b="1" dirty="0" smtClean="0">
                <a:solidFill>
                  <a:srgbClr val="CC2200"/>
                </a:solidFill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sr-Cyrl-CS" sz="1800" b="1" dirty="0" smtClean="0">
                <a:solidFill>
                  <a:srgbClr val="CC2200"/>
                </a:solidFill>
                <a:latin typeface="Arial" charset="0"/>
                <a:ea typeface="Times New Roman" pitchFamily="18" charset="0"/>
                <a:cs typeface="Arial" charset="0"/>
              </a:rPr>
              <a:t> -  </a:t>
            </a:r>
            <a:r>
              <a:rPr lang="sr-Latn-CS" sz="1800" dirty="0" smtClean="0">
                <a:latin typeface="Arial" charset="0"/>
                <a:ea typeface="Times New Roman" pitchFamily="18" charset="0"/>
                <a:cs typeface="Arial" charset="0"/>
              </a:rPr>
              <a:t>баба (отац), члови, надежда, очајаније</a:t>
            </a:r>
            <a:r>
              <a:rPr lang="sr-Cyrl-CS" sz="1800" dirty="0" smtClean="0">
                <a:latin typeface="Arial" charset="0"/>
                <a:ea typeface="Times New Roman" pitchFamily="18" charset="0"/>
                <a:cs typeface="Arial" charset="0"/>
              </a:rPr>
              <a:t>... </a:t>
            </a: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sr-Cyrl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sr-Cyrl-CS" sz="18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ЦРКВЕНОСЛОВЕНСКИ</a:t>
            </a:r>
            <a:r>
              <a:rPr lang="sr-Cyrl-CS" sz="1800" b="1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 -  </a:t>
            </a:r>
            <a:r>
              <a:rPr lang="sr-Cyrl-CS" sz="1800" dirty="0" smtClean="0">
                <a:latin typeface="Arial" charset="0"/>
                <a:ea typeface="Times New Roman" pitchFamily="18" charset="0"/>
                <a:cs typeface="Arial" charset="0"/>
              </a:rPr>
              <a:t>свештеник, сабор, савет, васкрснути, стољетије, жертва, согласије, збитије, звјездочтеније, магновеније, воспитаније...</a:t>
            </a: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sr-Latn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endParaRPr lang="sr-Cyrl-CS" sz="1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sr-Cyrl-CS" sz="18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ГРЦИЗМИ</a:t>
            </a:r>
            <a:r>
              <a:rPr lang="sr-Cyrl-CS" sz="1800" b="1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  -  </a:t>
            </a:r>
            <a:r>
              <a:rPr lang="sr-Cyrl-CS" sz="1800" dirty="0" smtClean="0">
                <a:latin typeface="Arial" charset="0"/>
                <a:ea typeface="Times New Roman" pitchFamily="18" charset="0"/>
                <a:cs typeface="Arial" charset="0"/>
              </a:rPr>
              <a:t>хиљада, икона, анђео, атеизам, епархија, јеванђеље, апотека, апостол...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endParaRPr lang="sr-Cyrl-CS" sz="24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just" eaLnBrk="1" hangingPunct="1">
              <a:buFont typeface="Wingdings 2" pitchFamily="18" charset="2"/>
              <a:buNone/>
            </a:pPr>
            <a:endParaRPr lang="sr-Cyrl-CS" sz="20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just" eaLnBrk="1" hangingPunct="1">
              <a:buFont typeface="Wingdings 2" pitchFamily="18" charset="2"/>
              <a:buNone/>
            </a:pPr>
            <a:endParaRPr lang="sr-Cyrl-CS" sz="20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just" eaLnBrk="1" hangingPunct="1">
              <a:buFont typeface="Wingdings 2" pitchFamily="18" charset="2"/>
              <a:buNone/>
            </a:pPr>
            <a:endParaRPr lang="en-US" sz="2000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000125"/>
            <a:ext cx="8705850" cy="56292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РУСИЗМИ</a:t>
            </a:r>
            <a:r>
              <a:rPr lang="sr-Cyrl-CS" sz="2000" dirty="0" smtClean="0">
                <a:solidFill>
                  <a:srgbClr val="FF0000"/>
                </a:solidFill>
                <a:latin typeface="Arial" charset="0"/>
                <a:ea typeface="Times New Roman" pitchFamily="18" charset="0"/>
                <a:cs typeface="Arial" charset="0"/>
              </a:rPr>
              <a:t>  -  </a:t>
            </a:r>
            <a:r>
              <a:rPr lang="sr-Cyrl-CS" sz="2000" dirty="0" smtClean="0">
                <a:latin typeface="Arial" charset="0"/>
                <a:ea typeface="Times New Roman" pitchFamily="18" charset="0"/>
                <a:cs typeface="Arial" charset="0"/>
              </a:rPr>
              <a:t>услед, чај...</a:t>
            </a:r>
            <a:endParaRPr lang="sr-Cyrl-CS" sz="20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ГЕРМАНИЗМИ</a:t>
            </a:r>
            <a:r>
              <a:rPr lang="sr-Cyrl-C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нахтмузика, нобал, </a:t>
            </a:r>
            <a:r>
              <a:rPr lang="sr-Latn-C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луфт, кинстлер, кугла, мајстор, пегла, шунка, фрај...</a:t>
            </a:r>
            <a:endParaRPr lang="sr-Cyrl-CS" sz="20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ХУНГАРИЗМИ</a:t>
            </a:r>
            <a:r>
              <a:rPr lang="sr-Cyrl-C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нем тудом (не знам), ашов, астал, варош, вашар, газда, добош, лопов, ципела... 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ЛАТИНИЗМИ</a:t>
            </a:r>
            <a:r>
              <a:rPr lang="sr-Cyrl-C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вени, види, вици; амице; корпус деликти, фама...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ТАЛИЈАНИЗМИ</a:t>
            </a:r>
            <a:r>
              <a:rPr lang="sr-Cyrl-C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контрафа... 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ГАЛИЦИЗМИ</a:t>
            </a:r>
            <a:r>
              <a:rPr lang="sr-Cyrl-C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дама, мода, гардероба, визави...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ТУРЦИЗМИ</a:t>
            </a:r>
            <a:r>
              <a:rPr lang="sr-Cyrl-C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-  </a:t>
            </a:r>
            <a:r>
              <a:rPr lang="sr-Cyrl-CS" sz="2000" dirty="0" smtClean="0">
                <a:latin typeface="Arial" pitchFamily="34" charset="0"/>
                <a:cs typeface="Arial" pitchFamily="34" charset="0"/>
              </a:rPr>
              <a:t>пенџер, авлија, боја, ракија, чарапа, чизма, пита, кафа, ђувегија...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sz="43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sz="43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sz="8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sz="7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sz="7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7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8382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mtClean="0">
                <a:solidFill>
                  <a:srgbClr val="FF0000"/>
                </a:solidFill>
              </a:rPr>
              <a:t>ЈЕЗИЧКЕ ЗАНИМЉИВОСТИ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788779"/>
          <a:ext cx="8305800" cy="5612025"/>
        </p:xfrm>
        <a:graphic>
          <a:graphicData uri="http://schemas.openxmlformats.org/drawingml/2006/table">
            <a:tbl>
              <a:tblPr firstRow="1" lastRow="1" bandRow="1">
                <a:tableStyleId>{ED083AE6-46FA-4A59-8FB0-9F97EB10719F}</a:tableStyleId>
              </a:tblPr>
              <a:tblGrid>
                <a:gridCol w="4190542"/>
                <a:gridCol w="4115258"/>
              </a:tblGrid>
              <a:tr h="486753">
                <a:tc>
                  <a:txBody>
                    <a:bodyPr/>
                    <a:lstStyle/>
                    <a:p>
                      <a:pPr algn="ctr"/>
                      <a:r>
                        <a:rPr lang="sr-Cyrl-CS" sz="2400" dirty="0" smtClean="0"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НЕКАД</a:t>
                      </a:r>
                      <a:endParaRPr lang="en-US" sz="2400" dirty="0">
                        <a:solidFill>
                          <a:srgbClr val="FF0000"/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dirty="0" smtClean="0"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САД</a:t>
                      </a:r>
                      <a:endParaRPr lang="en-US" sz="2400" dirty="0" smtClean="0">
                        <a:solidFill>
                          <a:srgbClr val="FF0000"/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АКТЕРКА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ГЛУМИЦА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АПОТЕКАР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АПОТЕКАР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БАБИЦА, ХЕБАМЕ 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МЕДИЦИНСКА СЕСТРА 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CS" sz="1800" b="1" kern="1200" dirty="0" smtClean="0"/>
                        <a:t>БЕАМТЕР 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ЧИНОВНИК 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5309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БИРГЕР-МАЈСТОР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ПРЕДСЕДНИК ОПШТИНЕ 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БИРТАШ </a:t>
                      </a:r>
                      <a:endParaRPr kumimoji="0"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КРЧМАР, КАФЕЏИЈА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БУХАЛТЕР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 КЊИГОВОЂА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БОКТЕР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НОЋНИ СТРАЖАР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БОЈТАР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Cyrl-CS" sz="1800" b="1" kern="1200" dirty="0" smtClean="0"/>
                        <a:t>ЧОБАНИН 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ДЕНТИСТ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ЗУБАР, СТОМАТОЛОГ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ЈУРАТ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ПРАВНИК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9403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КАСАП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КАСАПИН, МЕСАР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466530"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КАСИР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CS" sz="1800" b="1" dirty="0" smtClean="0"/>
                        <a:t>ТРГОВАЦ,</a:t>
                      </a:r>
                      <a:r>
                        <a:rPr lang="sr-Cyrl-CS" sz="1800" b="1" baseline="0" dirty="0" smtClean="0"/>
                        <a:t> БЛАГАЈНИК</a:t>
                      </a:r>
                      <a:endParaRPr lang="en-US" sz="1800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СПЕКТАР ЗАНИМАЊА – НЕКАД И САД</a:t>
            </a:r>
            <a:endParaRPr sz="3200" b="1" u="sng">
              <a:solidFill>
                <a:schemeClr val="accent4">
                  <a:lumMod val="60000"/>
                  <a:lumOff val="4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50800" dist="25400" dir="13500000">
                  <a:prstClr val="black">
                    <a:alpha val="70000"/>
                  </a:prstClr>
                </a:innerShdw>
              </a:effectLst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81000" y="914397"/>
          <a:ext cx="8305800" cy="5562602"/>
        </p:xfrm>
        <a:graphic>
          <a:graphicData uri="http://schemas.openxmlformats.org/drawingml/2006/table">
            <a:tbl>
              <a:tblPr firstRow="1" lastRow="1" bandRow="1">
                <a:tableStyleId>{ED083AE6-46FA-4A59-8FB0-9F97EB10719F}</a:tableStyleId>
              </a:tblPr>
              <a:tblGrid>
                <a:gridCol w="4575797"/>
                <a:gridCol w="3730003"/>
              </a:tblGrid>
              <a:tr h="4834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dirty="0" smtClean="0"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НЕКАД</a:t>
                      </a:r>
                      <a:endParaRPr lang="en-US" sz="2400" dirty="0" smtClean="0">
                        <a:solidFill>
                          <a:srgbClr val="FF66FF"/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dirty="0" smtClean="0">
                          <a:effectLst>
                            <a:glow rad="228600">
                              <a:schemeClr val="accent4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САД</a:t>
                      </a:r>
                      <a:endParaRPr lang="en-US" sz="2400" dirty="0" smtClean="0">
                        <a:solidFill>
                          <a:srgbClr val="FF66FF"/>
                        </a:solidFill>
                        <a:effectLst>
                          <a:glow rad="228600">
                            <a:schemeClr val="accent4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КИНСТЛЕР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УМЕТНИК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ЛЕРЕР, УЧИТЕЉ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УЧИТЕЉ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РИТМАЈСТОР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УЧИТЕЉ ЈАХАЊА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САЈЏИЈА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ЧАСОВНИЧАР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СОЛГАБИРОВ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СРЕСКИ НАЧЕЛНИК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ТИШЛЕР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СТОЛАР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ФИНАНЦ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БАНКАР, БЛАГАЈНИК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ФИШКАЛ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АДВОКАТ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ЦУКРАС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ПОСЛАСТИЧАР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ЧИЗМАР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ОБУЋАР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ШЛАЈБЕР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ПИСАР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867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ШТРАЖМЕШТЕР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ВОЈНО ЛИЦЕ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4384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ШТУКАТОР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dirty="0" smtClean="0"/>
                        <a:t>ГИПС-МАЈСТОР</a:t>
                      </a:r>
                      <a:endParaRPr lang="en-US" sz="1800" b="1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СПЕКТАР ЗАНИМАЊА – НЕКАД И САД</a:t>
            </a:r>
            <a:endParaRPr sz="3200" b="1" u="sng">
              <a:solidFill>
                <a:schemeClr val="accent4">
                  <a:lumMod val="60000"/>
                  <a:lumOff val="4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50800" dist="25400" dir="13500000">
                  <a:prstClr val="black">
                    <a:alpha val="70000"/>
                  </a:prst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</a:rPr>
              <a:t>ЖИВОТ СТЕВАНА СРЕМЦА</a:t>
            </a:r>
            <a:br>
              <a:rPr lang="sr-Cyrl-CS" sz="36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</a:rPr>
            </a:br>
            <a:endParaRPr sz="1200" b="1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  <p:pic>
        <p:nvPicPr>
          <p:cNvPr id="4" name="Content Placeholder 3" descr="http://upload.wikimedia.org/wikipedia/sr/thumb/2/2b/Stevan_Sremac.jpg/200px-Stevan_Sremac.jp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1981200"/>
            <a:ext cx="2362200" cy="4305300"/>
          </a:xfrm>
        </p:spPr>
      </p:pic>
      <p:sp>
        <p:nvSpPr>
          <p:cNvPr id="5" name="Rectangle 4"/>
          <p:cNvSpPr/>
          <p:nvPr/>
        </p:nvSpPr>
        <p:spPr>
          <a:xfrm>
            <a:off x="2971800" y="1981200"/>
            <a:ext cx="5486400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sr-Cyrl-CS" sz="2400" dirty="0"/>
              <a:t>Рођен је 11. новембра 1855. у Сенти, а умро је у Сокобањи 12. августа 1906.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Рано остаје 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без родитеља,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те га 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ујак Јован Ђорђевић доводи у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Београд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на даље школовање.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О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предељује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се 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за студије историје на Великој школи у Београду и за припадност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Либералној странци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 Свој радни век провео је као професор у гимназијама у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Нишу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sr-Cyrl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Пироту</a:t>
            </a:r>
            <a:r>
              <a:rPr 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sr-Latn-C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и Београду. </a:t>
            </a:r>
            <a:endParaRPr lang="sr-Cyrl-CS" sz="2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876800"/>
          </a:xfrm>
          <a:prstGeom prst="horizontalScroll">
            <a:avLst/>
          </a:prstGeom>
          <a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lum contrast="-10000"/>
            </a:blip>
            <a:tile tx="0" ty="0" sx="100000" sy="100000" flip="none" algn="tl"/>
          </a:blipFill>
          <a:ln cmpd="tri">
            <a:prstDash val="sysDash"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numCol="2"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  <a:tabLst>
                <a:tab pos="1146175" algn="l"/>
              </a:tabLst>
            </a:pPr>
            <a:r>
              <a:rPr lang="sr-Cyrl-CS" sz="3800" dirty="0" smtClean="0">
                <a:solidFill>
                  <a:srgbClr val="FF0000"/>
                </a:solidFill>
              </a:rPr>
              <a:t>    </a:t>
            </a:r>
            <a:endParaRPr lang="sr-Latn-CS" sz="38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lnSpc>
                <a:spcPct val="170000"/>
              </a:lnSpc>
              <a:buNone/>
              <a:tabLst>
                <a:tab pos="1146175" algn="l"/>
              </a:tabLst>
            </a:pPr>
            <a:r>
              <a:rPr lang="sr-Cyrl-CS" sz="7200" dirty="0" smtClean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sr-Latn-CS" sz="7200" dirty="0" smtClean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sr-Cyrl-CS" sz="7200" dirty="0" smtClean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Науци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хришћанској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2.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Библичној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повесници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са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животом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св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угодника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3.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Тумачење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Евангелија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4.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Литурђици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5.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Појењу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црквеном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6.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Српском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читању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,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језикословљу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и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приповедању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endParaRPr lang="sr-Cyrl-CS" sz="72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 Narrow" pitchFamily="34" charset="0"/>
            </a:endParaRPr>
          </a:p>
          <a:p>
            <a:pPr>
              <a:lnSpc>
                <a:spcPct val="170000"/>
              </a:lnSpc>
              <a:buNone/>
              <a:tabLst>
                <a:tab pos="1146175" algn="l"/>
              </a:tabLst>
            </a:pPr>
            <a:endParaRPr lang="sr-Cyrl-CS" sz="72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 Narrow" pitchFamily="34" charset="0"/>
            </a:endParaRPr>
          </a:p>
          <a:p>
            <a:pPr>
              <a:lnSpc>
                <a:spcPct val="170000"/>
              </a:lnSpc>
              <a:buNone/>
              <a:tabLst>
                <a:tab pos="1146175" algn="l"/>
              </a:tabLst>
            </a:pPr>
            <a:r>
              <a:rPr lang="sr-Cyrl-C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    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7.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Мађарском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читању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8.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Немачком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читању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9.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Рачуну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довољан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10.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Земљопису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11.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Отачественици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12.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Економији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13.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Писању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14.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Рисовању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врло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добар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  <a:b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</a:b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15.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Ђимнастици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 (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одличан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Narrow" pitchFamily="34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sr-Cyrl-CS" b="1" spc="0" dirty="0" smtClean="0">
                <a:ln/>
                <a:solidFill>
                  <a:srgbClr val="996633"/>
                </a:solidFill>
                <a:effectLst/>
              </a:rPr>
              <a:t>ШКОЛСКО СВЕДОЧАНСТВО</a:t>
            </a:r>
            <a:endParaRPr lang="en-US" b="1" spc="0" dirty="0">
              <a:ln/>
              <a:solidFill>
                <a:srgbClr val="996633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9906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Стеван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Сремац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из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Сенте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вароши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у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потиском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старом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Бечејском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диштрихту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у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Бачкој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Србин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православне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источне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вере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14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год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стар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ученик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IV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главног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основног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разреда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у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српској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Сенћанској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школи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Владао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добро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а у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појединим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прописаним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предметима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школским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овакав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је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успех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показао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и </a:t>
            </a:r>
            <a:r>
              <a:rPr lang="en-US" sz="1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то</a:t>
            </a:r>
            <a:r>
              <a:rPr lang="en-US" sz="1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  <a:endParaRPr lang="en-US" sz="1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85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385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385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КЊИЖЕВНО ДЕЛО СТЕВАНА СРЕМЦА</a:t>
            </a:r>
            <a:endParaRPr sz="32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381000" y="1219200"/>
          <a:ext cx="8610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http://www.srpsko-nasledje.co.yu/sr-c/1998/03/images/49_f1copy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4267200"/>
            <a:ext cx="1333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ound2DiagRect">
            <a:avLst/>
          </a:prstGeom>
        </p:spPr>
        <p:style>
          <a:lnRef idx="2">
            <a:schemeClr val="accent3"/>
          </a:lnRef>
          <a:fillRef idx="1003">
            <a:schemeClr val="dk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b="1" spc="0" dirty="0" smtClean="0">
                <a:ln/>
                <a:solidFill>
                  <a:schemeClr val="accent3"/>
                </a:solidFill>
                <a:effectLst/>
              </a:rPr>
              <a:t>На кафанској салвети </a:t>
            </a:r>
            <a:br>
              <a:rPr lang="sr-Cyrl-CS" b="1" spc="0" dirty="0" smtClean="0">
                <a:ln/>
                <a:solidFill>
                  <a:schemeClr val="accent3"/>
                </a:solidFill>
                <a:effectLst/>
              </a:rPr>
            </a:br>
            <a:r>
              <a:rPr lang="sr-Cyrl-CS" b="1" spc="0" dirty="0" smtClean="0">
                <a:ln/>
                <a:solidFill>
                  <a:schemeClr val="accent3"/>
                </a:solidFill>
                <a:effectLst/>
              </a:rPr>
              <a:t>– писало је –  </a:t>
            </a:r>
            <a:endParaRPr b="1" spc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  <a:prstGeom prst="ribbon">
            <a:avLst/>
          </a:prstGeom>
          <a:ln/>
        </p:spPr>
        <p:style>
          <a:lnRef idx="2">
            <a:schemeClr val="accent3"/>
          </a:lnRef>
          <a:fillRef idx="1003">
            <a:schemeClr val="dk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ДВА ПОПА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свађа због зета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туча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избијен зуб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тужба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путовање истим колима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- замена зуба – коњски зуб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sr-Cyrl-CS" sz="36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CS" sz="660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   </a:t>
            </a:r>
            <a:r>
              <a:rPr lang="sr-Cyrl-CS" sz="660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О  ФИЛМУ...</a:t>
            </a:r>
            <a:endParaRPr sz="660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innerShdw blurRad="50800" dist="25400" dir="13500000">
                  <a:prstClr val="black">
                    <a:alpha val="70000"/>
                  </a:prstClr>
                </a:innerShdw>
              </a:effectLst>
            </a:endParaRPr>
          </a:p>
        </p:txBody>
      </p:sp>
      <p:pic>
        <p:nvPicPr>
          <p:cNvPr id="7" name="Picture 6" descr="Поп Ћира и поп Спир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190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57400" y="990600"/>
            <a:ext cx="54864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sr-Cyrl-CS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ПРВИ ЈУГОСЛОВЕНСКИ ФИЛМ У БОЈИ</a:t>
            </a:r>
            <a:endParaRPr lang="en-US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1600200"/>
            <a:ext cx="56388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sr-Cyrl-C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РЕЖИЈА: СОЈА ЈОВАНОВИЋ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2438400"/>
            <a:ext cx="4608367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sr-Cyrl-CS" sz="2800" dirty="0">
                <a:solidFill>
                  <a:srgbClr val="00B0F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ЖАНР - КОМЕДИЈА</a:t>
            </a:r>
            <a:endParaRPr lang="en-US" sz="2800" dirty="0">
              <a:solidFill>
                <a:srgbClr val="00B0F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8662" y="3071810"/>
            <a:ext cx="2667000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sr-Cyrl-CS" sz="2800" dirty="0">
                <a:solidFill>
                  <a:srgbClr val="FF0000"/>
                </a:solidFill>
              </a:rPr>
              <a:t>ГОДИНА: 1957.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488" y="4000504"/>
            <a:ext cx="35052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sr-Cyrl-CS" sz="2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ТРАЈАЊЕ: 81 минут</a:t>
            </a:r>
            <a:endParaRPr lang="en-US" sz="2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286256"/>
            <a:ext cx="4038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sr-Cyrl-CS" dirty="0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НАПОМЕНА:</a:t>
            </a:r>
            <a:r>
              <a:rPr lang="sr-Cyrl-CS" dirty="0"/>
              <a:t> </a:t>
            </a:r>
            <a:endParaRPr lang="sr-Latn-CS" dirty="0"/>
          </a:p>
          <a:p>
            <a:pPr algn="ctr">
              <a:defRPr/>
            </a:pPr>
            <a:r>
              <a:rPr lang="sr-Cyrl-CS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Познатија је верзија филма и серије са Ђорђем Балашевићем у улози Шаце.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5" name="Picture 14" descr="http://i44.servimg.com/u/f44/11/94/85/42/shot001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00750" y="3571875"/>
            <a:ext cx="23622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Слика:Pop Cira i pop Spira plakat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43800" y="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571501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sr-Latn-C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Соја Јовановић је 1982. режирала и телевизијску серију </a:t>
            </a:r>
            <a:r>
              <a:rPr lang="sr-Latn-CS" u="sng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Поп Ћира и </a:t>
            </a:r>
            <a:r>
              <a:rPr lang="sr-Cyrl-CS" u="sng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lang="sr-Latn-CS" u="sng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оп </a:t>
            </a:r>
            <a:r>
              <a:rPr lang="sr-Latn-CS" u="sng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Спира</a:t>
            </a:r>
            <a:r>
              <a:rPr lang="sr-Latn-C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00FF99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sr-Latn-CS" sz="2800" dirty="0">
              <a:ln w="10160">
                <a:solidFill>
                  <a:schemeClr val="accent1"/>
                </a:solidFill>
                <a:prstDash val="solid"/>
              </a:ln>
              <a:solidFill>
                <a:srgbClr val="00FF99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85" decel="100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385" decel="100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385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385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0"/>
                            </p:stCondLst>
                            <p:childTnLst>
                              <p:par>
                                <p:cTn id="6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71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1148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КЊИЖЕВНИ РОД:</a:t>
            </a:r>
            <a:r>
              <a:rPr lang="sr-Latn-CS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</a:t>
            </a:r>
            <a:r>
              <a:rPr lang="sr-Cyrl-CS" dirty="0" smtClean="0">
                <a:ln>
                  <a:solidFill>
                    <a:schemeClr val="tx2">
                      <a:lumMod val="50000"/>
                    </a:schemeClr>
                  </a:solidFill>
                </a:ln>
              </a:rPr>
              <a:t>  </a:t>
            </a:r>
            <a:r>
              <a:rPr lang="sr-Cyrl-C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епика (епска поезија)</a:t>
            </a:r>
            <a:endParaRPr lang="sr-Cyrl-C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dirty="0" smtClean="0">
                <a:ln>
                  <a:solidFill>
                    <a:srgbClr val="00B0F0"/>
                  </a:solidFill>
                </a:ln>
              </a:rPr>
              <a:t>КЊИЖЕВНА ВРСТА:   </a:t>
            </a:r>
            <a:r>
              <a:rPr lang="sr-Cyrl-C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хумористички роман</a:t>
            </a:r>
            <a:endParaRPr lang="sr-Cyrl-CS" b="1" dirty="0" smtClean="0">
              <a:ln w="17780" cmpd="sng">
                <a:solidFill>
                  <a:srgbClr val="00B0F0"/>
                </a:solidFill>
                <a:prstDash val="solid"/>
                <a:miter lim="800000"/>
              </a:ln>
              <a:solidFill>
                <a:srgbClr val="00B0F0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FF99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ТЕМА РОМАНА: </a:t>
            </a:r>
            <a:r>
              <a:rPr lang="sr-Cyrl-CS" dirty="0" smtClean="0">
                <a:solidFill>
                  <a:srgbClr val="00FF99"/>
                </a:solidFill>
              </a:rPr>
              <a:t>Сукоб између двеју поповских кућа у једном банатском селу.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dirty="0" smtClean="0">
                <a:ln>
                  <a:solidFill>
                    <a:srgbClr val="FF3300"/>
                  </a:solidFill>
                </a:ln>
              </a:rPr>
              <a:t>ИДЕЈА РОМАНА:   </a:t>
            </a:r>
            <a:r>
              <a:rPr lang="sr-Cyrl-CS" dirty="0" smtClean="0">
                <a:solidFill>
                  <a:srgbClr val="FF33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Пример два попа показује да су и они људи од крви и меса.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dirty="0" smtClean="0">
                <a:ln>
                  <a:solidFill>
                    <a:srgbClr val="0066FF"/>
                  </a:solidFill>
                </a:ln>
              </a:rPr>
              <a:t>ПОРУКЕ РОМАНА: </a:t>
            </a:r>
            <a:r>
              <a:rPr lang="sr-Cyrl-C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Није злато све што сија. Љубав човека може учинити слепим. Љубомору и завист треба сузбијати. Тешко своме без свога.</a:t>
            </a:r>
            <a:r>
              <a:rPr lang="sr-Latn-C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sr-Cyrl-C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Види матер па проси кћер.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8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>
            <a:prstTxWarp prst="textDeflate">
              <a:avLst>
                <a:gd name="adj" fmla="val 23822"/>
              </a:avLst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mtClean="0">
                <a:ln w="3200">
                  <a:solidFill>
                    <a:srgbClr val="00FF99">
                      <a:alpha val="25000"/>
                    </a:srgbClr>
                  </a:solidFill>
                  <a:prstDash val="solid"/>
                  <a:round/>
                </a:ln>
                <a:solidFill>
                  <a:srgbClr val="FF66FF"/>
                </a:solidFill>
              </a:rPr>
              <a:t>КЊИЖЕВНЕ ОДРЕДНИЦЕ РОМАНА</a:t>
            </a:r>
            <a:endParaRPr>
              <a:ln w="3200">
                <a:solidFill>
                  <a:srgbClr val="00FF99">
                    <a:alpha val="25000"/>
                  </a:srgbClr>
                </a:solidFill>
                <a:prstDash val="solid"/>
                <a:round/>
              </a:ln>
              <a:solidFill>
                <a:srgbClr val="FF66FF"/>
              </a:solidFill>
            </a:endParaRPr>
          </a:p>
        </p:txBody>
      </p:sp>
      <p:pic>
        <p:nvPicPr>
          <p:cNvPr id="4" name="Content Placeholder 3" descr="http://upload.wikimedia.org/wikipedia/commons/b/bf/Pop_Cira_i_pop_Spira_ilustracija.png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81600"/>
            <a:ext cx="9144000" cy="1676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rgbClr val="92D050"/>
                </a:solidFill>
              </a:rPr>
              <a:t>УВОД (ЕКСПОЗИЦИЈА)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опис банатског села и поповских породица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chemeClr val="accent2">
                    <a:lumMod val="75000"/>
                  </a:schemeClr>
                </a:solidFill>
              </a:rPr>
              <a:t>ЗАПЛЕТ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надмудривање око могућег зета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КУЛМИНАЦИЈА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избијен зуб у тучи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rgbClr val="00B0F0"/>
                </a:solidFill>
              </a:rPr>
              <a:t>ПРЕОКРЕТ (ПЕРИПЕТИЈА)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очекивана помоћ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rgbClr val="FF66FF"/>
                </a:solidFill>
              </a:rPr>
              <a:t>РАСПЛЕТ</a:t>
            </a:r>
            <a:r>
              <a:rPr lang="sr-Cyrl-CS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владика пресуђује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b="1" dirty="0" smtClean="0">
                <a:solidFill>
                  <a:srgbClr val="00FF99"/>
                </a:solidFill>
              </a:rPr>
              <a:t>ЕПИЛОГ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dirty="0" smtClean="0"/>
              <a:t>                                  – осам година касније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mtClean="0">
                <a:solidFill>
                  <a:srgbClr val="FF0000"/>
                </a:solidFill>
              </a:rPr>
              <a:t>КОМПОЗИЦИЈА РОМАНА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5" name="Picture 4" descr="Pop Cira i pop Spir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429000"/>
            <a:ext cx="19050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500"/>
                            </p:stCondLst>
                            <p:childTnLst>
                              <p:par>
                                <p:cTn id="7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500"/>
                            </p:stCondLst>
                            <p:childTnLst>
                              <p:par>
                                <p:cTn id="1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хумористички роман, замишљен као кратка приповетка, али...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приповедање у трећем лицу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en-US" sz="2000" dirty="0" err="1" smtClean="0">
                <a:latin typeface="Arial Narrow" pitchFamily="34" charset="0"/>
              </a:rPr>
              <a:t>широка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реалистичка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слика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војвођанског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села</a:t>
            </a:r>
            <a:endParaRPr lang="sr-Cyrl-CS" sz="2000" dirty="0" smtClean="0">
              <a:latin typeface="Arial Narrow" pitchFamily="34" charset="0"/>
            </a:endParaRP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реалистички принцип приповедања и обликовања јунака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мешање хронолошког и ретроспективног приповедања ради провоцирања читаочеве пажње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коментари приповедача истакнуто показују да је наклоњенији поп-Спириној породици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свака од 26 глава има свој специфичан увод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sr-Cyrl-CS" sz="2000" dirty="0" smtClean="0">
                <a:latin typeface="Arial Narrow" pitchFamily="34" charset="0"/>
              </a:rPr>
              <a:t>највећи део романа – хумористични, комични дух, осим последње главе – меланхолија (сета)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паралелизам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по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сличности</a:t>
            </a:r>
            <a:r>
              <a:rPr lang="en-US" sz="2000" dirty="0" smtClean="0">
                <a:latin typeface="Arial Narrow" pitchFamily="34" charset="0"/>
              </a:rPr>
              <a:t>: </a:t>
            </a:r>
            <a:r>
              <a:rPr lang="en-US" sz="2000" dirty="0" err="1" smtClean="0">
                <a:latin typeface="Arial Narrow" pitchFamily="34" charset="0"/>
              </a:rPr>
              <a:t>два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попа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две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поповске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кћерке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две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љубавне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приче</a:t>
            </a:r>
            <a:r>
              <a:rPr lang="sr-Cyrl-C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две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поповске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куће</a:t>
            </a:r>
            <a:r>
              <a:rPr lang="sr-Cyrl-C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две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попадије</a:t>
            </a:r>
            <a:r>
              <a:rPr lang="en-US" sz="2000" dirty="0" smtClean="0">
                <a:latin typeface="Arial Narrow" pitchFamily="34" charset="0"/>
              </a:rPr>
              <a:t> (</a:t>
            </a:r>
            <a:r>
              <a:rPr lang="en-US" sz="2000" dirty="0" err="1" smtClean="0">
                <a:latin typeface="Arial Narrow" pitchFamily="34" charset="0"/>
              </a:rPr>
              <a:t>Персида</a:t>
            </a:r>
            <a:r>
              <a:rPr lang="en-US" sz="2000" dirty="0" smtClean="0">
                <a:latin typeface="Arial Narrow" pitchFamily="34" charset="0"/>
              </a:rPr>
              <a:t> и </a:t>
            </a:r>
            <a:r>
              <a:rPr lang="en-US" sz="2000" dirty="0" err="1" smtClean="0">
                <a:latin typeface="Arial Narrow" pitchFamily="34" charset="0"/>
              </a:rPr>
              <a:t>Сида</a:t>
            </a:r>
            <a:r>
              <a:rPr lang="en-US" sz="2000" dirty="0" smtClean="0">
                <a:latin typeface="Arial Narrow" pitchFamily="34" charset="0"/>
              </a:rPr>
              <a:t>)</a:t>
            </a:r>
            <a:r>
              <a:rPr lang="sr-Cyrl-C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ликови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двеју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девојака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Меланије</a:t>
            </a:r>
            <a:r>
              <a:rPr lang="en-US" sz="2000" dirty="0" smtClean="0">
                <a:latin typeface="Arial Narrow" pitchFamily="34" charset="0"/>
              </a:rPr>
              <a:t> и </a:t>
            </a:r>
            <a:r>
              <a:rPr lang="en-US" sz="2000" dirty="0" err="1" smtClean="0">
                <a:latin typeface="Arial Narrow" pitchFamily="34" charset="0"/>
              </a:rPr>
              <a:t>Јуле</a:t>
            </a:r>
            <a:r>
              <a:rPr lang="sr-Cyrl-C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две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љубавне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прич</a:t>
            </a:r>
            <a:r>
              <a:rPr lang="sr-Cyrl-CS" sz="2000" dirty="0" smtClean="0">
                <a:latin typeface="Arial Narrow" pitchFamily="34" charset="0"/>
              </a:rPr>
              <a:t>е</a:t>
            </a:r>
          </a:p>
          <a:p>
            <a:pPr algn="ctr" eaLnBrk="1" hangingPunct="1">
              <a:buFont typeface="Wingdings" pitchFamily="2" charset="2"/>
              <a:buChar char="Ø"/>
            </a:pP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описи</a:t>
            </a:r>
            <a:r>
              <a:rPr lang="en-US" sz="2000" dirty="0" smtClean="0">
                <a:latin typeface="Arial Narrow" pitchFamily="34" charset="0"/>
              </a:rPr>
              <a:t>: </a:t>
            </a:r>
            <a:r>
              <a:rPr lang="en-US" sz="2000" dirty="0" err="1" smtClean="0">
                <a:latin typeface="Arial Narrow" pitchFamily="34" charset="0"/>
              </a:rPr>
              <a:t>слике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сеоског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амбијента</a:t>
            </a:r>
            <a:r>
              <a:rPr lang="en-US" sz="2000" dirty="0" smtClean="0">
                <a:latin typeface="Arial Narrow" pitchFamily="34" charset="0"/>
              </a:rPr>
              <a:t> и </a:t>
            </a:r>
            <a:r>
              <a:rPr lang="en-US" sz="2000" dirty="0" err="1" smtClean="0">
                <a:latin typeface="Arial Narrow" pitchFamily="34" charset="0"/>
              </a:rPr>
              <a:t>атмосфере</a:t>
            </a:r>
            <a:r>
              <a:rPr lang="sr-Cyrl-C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описи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сеоских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дворишта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ствари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животиња</a:t>
            </a:r>
            <a:r>
              <a:rPr lang="sr-Cyrl-CS" sz="2000" dirty="0" smtClean="0"/>
              <a:t>...</a:t>
            </a:r>
            <a:endParaRPr lang="en-US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33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b="1" spc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ЗАНИМЉИВОСТИ О РОМАНУ</a:t>
            </a:r>
            <a:endParaRPr sz="3600" b="1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000"/>
                            </p:stCondLst>
                            <p:childTnLst>
                              <p:par>
                                <p:cTn id="7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0"/>
                            </p:stCondLst>
                            <p:childTnLst>
                              <p:par>
                                <p:cTn id="7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94</TotalTime>
  <Words>828</Words>
  <Application>Microsoft Office PowerPoint</Application>
  <PresentationFormat>On-screen Show (4:3)</PresentationFormat>
  <Paragraphs>164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Paper</vt:lpstr>
      <vt:lpstr>ПОП ЋИРА И ПОП СПИРА</vt:lpstr>
      <vt:lpstr>ЖИВОТ СТЕВАНА СРЕМЦА </vt:lpstr>
      <vt:lpstr>ШКОЛСКО СВЕДОЧАНСТВО</vt:lpstr>
      <vt:lpstr>КЊИЖЕВНО ДЕЛО СТЕВАНА СРЕМЦА</vt:lpstr>
      <vt:lpstr>На кафанској салвети  – писало је –  </vt:lpstr>
      <vt:lpstr>   О  ФИЛМУ...</vt:lpstr>
      <vt:lpstr>КЊИЖЕВНЕ ОДРЕДНИЦЕ РОМАНА</vt:lpstr>
      <vt:lpstr>КОМПОЗИЦИЈА РОМАНА</vt:lpstr>
      <vt:lpstr>ЗАНИМЉИВОСТИ О РОМАНУ</vt:lpstr>
      <vt:lpstr>ЈЕЗИЧКЕ ЗАНИМЉИВОСТИ</vt:lpstr>
      <vt:lpstr>ЈЕЗИЧКЕ ЗАНИМЉИВОСТИ</vt:lpstr>
      <vt:lpstr>СПЕКТАР ЗАНИМАЊА – НЕКАД И САД</vt:lpstr>
      <vt:lpstr>СПЕКТАР ЗАНИМАЊА – НЕКАД И САД</vt:lpstr>
    </vt:vector>
  </TitlesOfParts>
  <Company>SP Frigo doo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 ЋИРА И ПОП СПИРА</dc:title>
  <dc:creator>Stevan Popovic</dc:creator>
  <cp:lastModifiedBy>User</cp:lastModifiedBy>
  <cp:revision>25</cp:revision>
  <dcterms:created xsi:type="dcterms:W3CDTF">2008-12-30T08:37:02Z</dcterms:created>
  <dcterms:modified xsi:type="dcterms:W3CDTF">2010-08-15T09:57:53Z</dcterms:modified>
</cp:coreProperties>
</file>